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94" r:id="rId3"/>
    <p:sldId id="293" r:id="rId4"/>
    <p:sldId id="257" r:id="rId5"/>
    <p:sldId id="281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  <p:sldId id="282" r:id="rId18"/>
    <p:sldId id="283" r:id="rId19"/>
    <p:sldId id="271" r:id="rId20"/>
    <p:sldId id="273" r:id="rId21"/>
    <p:sldId id="284" r:id="rId22"/>
    <p:sldId id="285" r:id="rId23"/>
    <p:sldId id="286" r:id="rId24"/>
    <p:sldId id="288" r:id="rId25"/>
    <p:sldId id="295" r:id="rId26"/>
    <p:sldId id="272" r:id="rId27"/>
    <p:sldId id="289" r:id="rId28"/>
    <p:sldId id="290" r:id="rId29"/>
    <p:sldId id="275" r:id="rId30"/>
    <p:sldId id="274" r:id="rId31"/>
    <p:sldId id="296" r:id="rId32"/>
    <p:sldId id="276" r:id="rId33"/>
    <p:sldId id="291" r:id="rId34"/>
    <p:sldId id="278" r:id="rId35"/>
    <p:sldId id="279" r:id="rId36"/>
    <p:sldId id="292" r:id="rId37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3F7E44"/>
    <a:srgbClr val="0A97D9"/>
    <a:srgbClr val="FD6925"/>
    <a:srgbClr val="4C9F38"/>
    <a:srgbClr val="00689D"/>
    <a:srgbClr val="DDA83A"/>
    <a:srgbClr val="A21942"/>
    <a:srgbClr val="BF8B2E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E93FF2-835C-4E9C-8531-C288B25A8AAC}" v="3" dt="2026-10-01T18:22:02.6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52" y="144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yman, Megan" userId="4dc02382-4066-41ee-81c3-d42d39300603" providerId="ADAL" clId="{419F75A7-160D-4685-9D24-7451394B5595}"/>
    <pc:docChg chg="custSel modSld">
      <pc:chgData name="Heyman, Megan" userId="4dc02382-4066-41ee-81c3-d42d39300603" providerId="ADAL" clId="{419F75A7-160D-4685-9D24-7451394B5595}" dt="2026-10-01T18:27:35.183" v="184" actId="1038"/>
      <pc:docMkLst>
        <pc:docMk/>
      </pc:docMkLst>
      <pc:sldChg chg="delSp modSp mod">
        <pc:chgData name="Heyman, Megan" userId="4dc02382-4066-41ee-81c3-d42d39300603" providerId="ADAL" clId="{419F75A7-160D-4685-9D24-7451394B5595}" dt="2026-09-30T15:05:32.015" v="175" actId="20577"/>
        <pc:sldMkLst>
          <pc:docMk/>
          <pc:sldMk cId="1689147243" sldId="256"/>
        </pc:sldMkLst>
        <pc:spChg chg="mod">
          <ac:chgData name="Heyman, Megan" userId="4dc02382-4066-41ee-81c3-d42d39300603" providerId="ADAL" clId="{419F75A7-160D-4685-9D24-7451394B5595}" dt="2026-09-30T15:05:32.015" v="175" actId="20577"/>
          <ac:spMkLst>
            <pc:docMk/>
            <pc:sldMk cId="1689147243" sldId="256"/>
            <ac:spMk id="4" creationId="{1A57A051-9B85-C417-CA4D-0792EDFE15A5}"/>
          </ac:spMkLst>
        </pc:spChg>
      </pc:sldChg>
      <pc:sldChg chg="modSp mod">
        <pc:chgData name="Heyman, Megan" userId="4dc02382-4066-41ee-81c3-d42d39300603" providerId="ADAL" clId="{419F75A7-160D-4685-9D24-7451394B5595}" dt="2026-10-01T18:22:02.673" v="179" actId="20577"/>
        <pc:sldMkLst>
          <pc:docMk/>
          <pc:sldMk cId="1927648033" sldId="257"/>
        </pc:sldMkLst>
        <pc:spChg chg="mod">
          <ac:chgData name="Heyman, Megan" userId="4dc02382-4066-41ee-81c3-d42d39300603" providerId="ADAL" clId="{419F75A7-160D-4685-9D24-7451394B5595}" dt="2026-10-01T18:21:40.273" v="176" actId="14100"/>
          <ac:spMkLst>
            <pc:docMk/>
            <pc:sldMk cId="1927648033" sldId="257"/>
            <ac:spMk id="2" creationId="{C56C2B24-FE72-9CBF-3662-7E633009B3B5}"/>
          </ac:spMkLst>
        </pc:spChg>
        <pc:spChg chg="mod">
          <ac:chgData name="Heyman, Megan" userId="4dc02382-4066-41ee-81c3-d42d39300603" providerId="ADAL" clId="{419F75A7-160D-4685-9D24-7451394B5595}" dt="2026-10-01T18:22:02.673" v="179" actId="20577"/>
          <ac:spMkLst>
            <pc:docMk/>
            <pc:sldMk cId="1927648033" sldId="257"/>
            <ac:spMk id="3" creationId="{532C2D74-87DC-FEBE-F8F1-043624E53BD1}"/>
          </ac:spMkLst>
        </pc:spChg>
        <pc:spChg chg="mod">
          <ac:chgData name="Heyman, Megan" userId="4dc02382-4066-41ee-81c3-d42d39300603" providerId="ADAL" clId="{419F75A7-160D-4685-9D24-7451394B5595}" dt="2026-09-29T22:36:15.130" v="8" actId="113"/>
          <ac:spMkLst>
            <pc:docMk/>
            <pc:sldMk cId="1927648033" sldId="257"/>
            <ac:spMk id="4" creationId="{3F56BF9C-8E8C-E241-15F8-7904130D331D}"/>
          </ac:spMkLst>
        </pc:spChg>
      </pc:sldChg>
      <pc:sldChg chg="modSp mod">
        <pc:chgData name="Heyman, Megan" userId="4dc02382-4066-41ee-81c3-d42d39300603" providerId="ADAL" clId="{419F75A7-160D-4685-9D24-7451394B5595}" dt="2026-09-29T22:36:37.745" v="13" actId="113"/>
        <pc:sldMkLst>
          <pc:docMk/>
          <pc:sldMk cId="1826044160" sldId="260"/>
        </pc:sldMkLst>
        <pc:spChg chg="mod">
          <ac:chgData name="Heyman, Megan" userId="4dc02382-4066-41ee-81c3-d42d39300603" providerId="ADAL" clId="{419F75A7-160D-4685-9D24-7451394B5595}" dt="2026-09-29T22:36:37.745" v="13" actId="113"/>
          <ac:spMkLst>
            <pc:docMk/>
            <pc:sldMk cId="1826044160" sldId="260"/>
            <ac:spMk id="4" creationId="{73BDE70C-BEC2-DB7A-2D23-7BD571C390C1}"/>
          </ac:spMkLst>
        </pc:spChg>
      </pc:sldChg>
      <pc:sldChg chg="modSp mod">
        <pc:chgData name="Heyman, Megan" userId="4dc02382-4066-41ee-81c3-d42d39300603" providerId="ADAL" clId="{419F75A7-160D-4685-9D24-7451394B5595}" dt="2026-09-29T22:37:27.448" v="21" actId="113"/>
        <pc:sldMkLst>
          <pc:docMk/>
          <pc:sldMk cId="3294059455" sldId="261"/>
        </pc:sldMkLst>
        <pc:spChg chg="mod">
          <ac:chgData name="Heyman, Megan" userId="4dc02382-4066-41ee-81c3-d42d39300603" providerId="ADAL" clId="{419F75A7-160D-4685-9D24-7451394B5595}" dt="2026-09-29T22:37:27.448" v="21" actId="113"/>
          <ac:spMkLst>
            <pc:docMk/>
            <pc:sldMk cId="3294059455" sldId="261"/>
            <ac:spMk id="5" creationId="{DBBE2CB9-A9C7-D5EC-EEAC-409272ED0B49}"/>
          </ac:spMkLst>
        </pc:spChg>
      </pc:sldChg>
      <pc:sldChg chg="modSp mod">
        <pc:chgData name="Heyman, Megan" userId="4dc02382-4066-41ee-81c3-d42d39300603" providerId="ADAL" clId="{419F75A7-160D-4685-9D24-7451394B5595}" dt="2026-09-29T22:36:57.299" v="17" actId="113"/>
        <pc:sldMkLst>
          <pc:docMk/>
          <pc:sldMk cId="2021866546" sldId="262"/>
        </pc:sldMkLst>
        <pc:spChg chg="mod">
          <ac:chgData name="Heyman, Megan" userId="4dc02382-4066-41ee-81c3-d42d39300603" providerId="ADAL" clId="{419F75A7-160D-4685-9D24-7451394B5595}" dt="2026-09-29T22:36:57.299" v="17" actId="113"/>
          <ac:spMkLst>
            <pc:docMk/>
            <pc:sldMk cId="2021866546" sldId="262"/>
            <ac:spMk id="6" creationId="{5B1541A7-9237-38B5-FB7F-CFE39D5A7BB4}"/>
          </ac:spMkLst>
        </pc:spChg>
      </pc:sldChg>
      <pc:sldChg chg="modSp mod">
        <pc:chgData name="Heyman, Megan" userId="4dc02382-4066-41ee-81c3-d42d39300603" providerId="ADAL" clId="{419F75A7-160D-4685-9D24-7451394B5595}" dt="2026-09-29T22:37:43.463" v="25" actId="113"/>
        <pc:sldMkLst>
          <pc:docMk/>
          <pc:sldMk cId="252977243" sldId="263"/>
        </pc:sldMkLst>
        <pc:spChg chg="mod">
          <ac:chgData name="Heyman, Megan" userId="4dc02382-4066-41ee-81c3-d42d39300603" providerId="ADAL" clId="{419F75A7-160D-4685-9D24-7451394B5595}" dt="2026-09-29T22:37:43.463" v="25" actId="113"/>
          <ac:spMkLst>
            <pc:docMk/>
            <pc:sldMk cId="252977243" sldId="263"/>
            <ac:spMk id="3" creationId="{1CF7E5B1-3F5E-D07B-957F-94247DFFB91F}"/>
          </ac:spMkLst>
        </pc:spChg>
      </pc:sldChg>
      <pc:sldChg chg="modSp mod modAnim">
        <pc:chgData name="Heyman, Megan" userId="4dc02382-4066-41ee-81c3-d42d39300603" providerId="ADAL" clId="{419F75A7-160D-4685-9D24-7451394B5595}" dt="2026-09-29T22:47:28.191" v="115"/>
        <pc:sldMkLst>
          <pc:docMk/>
          <pc:sldMk cId="2255142376" sldId="264"/>
        </pc:sldMkLst>
        <pc:spChg chg="mod">
          <ac:chgData name="Heyman, Megan" userId="4dc02382-4066-41ee-81c3-d42d39300603" providerId="ADAL" clId="{419F75A7-160D-4685-9D24-7451394B5595}" dt="2026-09-29T22:37:58.515" v="29" actId="2711"/>
          <ac:spMkLst>
            <pc:docMk/>
            <pc:sldMk cId="2255142376" sldId="264"/>
            <ac:spMk id="3" creationId="{EE80613B-DA9E-3817-EFBC-087C2B78C470}"/>
          </ac:spMkLst>
        </pc:spChg>
      </pc:sldChg>
      <pc:sldChg chg="modSp mod addAnim delAnim modAnim">
        <pc:chgData name="Heyman, Megan" userId="4dc02382-4066-41ee-81c3-d42d39300603" providerId="ADAL" clId="{419F75A7-160D-4685-9D24-7451394B5595}" dt="2026-09-29T22:48:19.441" v="122"/>
        <pc:sldMkLst>
          <pc:docMk/>
          <pc:sldMk cId="812532976" sldId="265"/>
        </pc:sldMkLst>
        <pc:spChg chg="mod">
          <ac:chgData name="Heyman, Megan" userId="4dc02382-4066-41ee-81c3-d42d39300603" providerId="ADAL" clId="{419F75A7-160D-4685-9D24-7451394B5595}" dt="2026-09-29T22:38:11.688" v="33" actId="2711"/>
          <ac:spMkLst>
            <pc:docMk/>
            <pc:sldMk cId="812532976" sldId="265"/>
            <ac:spMk id="3" creationId="{213469D4-13AB-A0CA-309B-232FA48F28DF}"/>
          </ac:spMkLst>
        </pc:spChg>
      </pc:sldChg>
      <pc:sldChg chg="modSp mod">
        <pc:chgData name="Heyman, Megan" userId="4dc02382-4066-41ee-81c3-d42d39300603" providerId="ADAL" clId="{419F75A7-160D-4685-9D24-7451394B5595}" dt="2026-09-29T22:38:24.959" v="37" actId="2711"/>
        <pc:sldMkLst>
          <pc:docMk/>
          <pc:sldMk cId="1649204841" sldId="266"/>
        </pc:sldMkLst>
        <pc:spChg chg="mod">
          <ac:chgData name="Heyman, Megan" userId="4dc02382-4066-41ee-81c3-d42d39300603" providerId="ADAL" clId="{419F75A7-160D-4685-9D24-7451394B5595}" dt="2026-09-29T22:38:24.959" v="37" actId="2711"/>
          <ac:spMkLst>
            <pc:docMk/>
            <pc:sldMk cId="1649204841" sldId="266"/>
            <ac:spMk id="4" creationId="{A0D41408-75EF-CF4E-A1F1-40A00C546670}"/>
          </ac:spMkLst>
        </pc:spChg>
      </pc:sldChg>
      <pc:sldChg chg="delSp mod">
        <pc:chgData name="Heyman, Megan" userId="4dc02382-4066-41ee-81c3-d42d39300603" providerId="ADAL" clId="{419F75A7-160D-4685-9D24-7451394B5595}" dt="2026-09-29T22:38:31.224" v="38" actId="478"/>
        <pc:sldMkLst>
          <pc:docMk/>
          <pc:sldMk cId="3884577446" sldId="267"/>
        </pc:sldMkLst>
      </pc:sldChg>
      <pc:sldChg chg="modSp mod modAnim">
        <pc:chgData name="Heyman, Megan" userId="4dc02382-4066-41ee-81c3-d42d39300603" providerId="ADAL" clId="{419F75A7-160D-4685-9D24-7451394B5595}" dt="2026-09-29T22:59:15.921" v="124"/>
        <pc:sldMkLst>
          <pc:docMk/>
          <pc:sldMk cId="1734813565" sldId="268"/>
        </pc:sldMkLst>
        <pc:spChg chg="mod">
          <ac:chgData name="Heyman, Megan" userId="4dc02382-4066-41ee-81c3-d42d39300603" providerId="ADAL" clId="{419F75A7-160D-4685-9D24-7451394B5595}" dt="2026-09-29T22:38:42.714" v="42" actId="2711"/>
          <ac:spMkLst>
            <pc:docMk/>
            <pc:sldMk cId="1734813565" sldId="268"/>
            <ac:spMk id="4" creationId="{0E3AAA18-EDA1-128E-1B20-EF259660DB5A}"/>
          </ac:spMkLst>
        </pc:spChg>
      </pc:sldChg>
      <pc:sldChg chg="modSp mod modAnim">
        <pc:chgData name="Heyman, Megan" userId="4dc02382-4066-41ee-81c3-d42d39300603" providerId="ADAL" clId="{419F75A7-160D-4685-9D24-7451394B5595}" dt="2026-09-29T23:02:13.874" v="133"/>
        <pc:sldMkLst>
          <pc:docMk/>
          <pc:sldMk cId="2684153100" sldId="269"/>
        </pc:sldMkLst>
        <pc:spChg chg="mod">
          <ac:chgData name="Heyman, Megan" userId="4dc02382-4066-41ee-81c3-d42d39300603" providerId="ADAL" clId="{419F75A7-160D-4685-9D24-7451394B5595}" dt="2026-09-29T22:39:10.172" v="50" actId="2711"/>
          <ac:spMkLst>
            <pc:docMk/>
            <pc:sldMk cId="2684153100" sldId="269"/>
            <ac:spMk id="4" creationId="{44489545-6E4C-A9F3-3603-751E4C4D2EA4}"/>
          </ac:spMkLst>
        </pc:spChg>
      </pc:sldChg>
      <pc:sldChg chg="modSp mod">
        <pc:chgData name="Heyman, Megan" userId="4dc02382-4066-41ee-81c3-d42d39300603" providerId="ADAL" clId="{419F75A7-160D-4685-9D24-7451394B5595}" dt="2026-09-29T23:00:10.417" v="126" actId="20577"/>
        <pc:sldMkLst>
          <pc:docMk/>
          <pc:sldMk cId="3593462025" sldId="270"/>
        </pc:sldMkLst>
        <pc:spChg chg="mod">
          <ac:chgData name="Heyman, Megan" userId="4dc02382-4066-41ee-81c3-d42d39300603" providerId="ADAL" clId="{419F75A7-160D-4685-9D24-7451394B5595}" dt="2026-09-29T23:00:10.417" v="126" actId="20577"/>
          <ac:spMkLst>
            <pc:docMk/>
            <pc:sldMk cId="3593462025" sldId="270"/>
            <ac:spMk id="3" creationId="{A2767449-E5B0-D8BB-1118-F0536E4DFFA7}"/>
          </ac:spMkLst>
        </pc:spChg>
        <pc:spChg chg="mod">
          <ac:chgData name="Heyman, Megan" userId="4dc02382-4066-41ee-81c3-d42d39300603" providerId="ADAL" clId="{419F75A7-160D-4685-9D24-7451394B5595}" dt="2026-09-29T22:59:31.292" v="125" actId="14100"/>
          <ac:spMkLst>
            <pc:docMk/>
            <pc:sldMk cId="3593462025" sldId="270"/>
            <ac:spMk id="4" creationId="{51A2B726-417D-ACF2-65CA-CD4D462A64B4}"/>
          </ac:spMkLst>
        </pc:spChg>
        <pc:spChg chg="mod">
          <ac:chgData name="Heyman, Megan" userId="4dc02382-4066-41ee-81c3-d42d39300603" providerId="ADAL" clId="{419F75A7-160D-4685-9D24-7451394B5595}" dt="2026-09-29T22:38:54.116" v="46" actId="2711"/>
          <ac:spMkLst>
            <pc:docMk/>
            <pc:sldMk cId="3593462025" sldId="270"/>
            <ac:spMk id="5" creationId="{A4FFFF85-C502-6D95-2BE9-B38A072DF33E}"/>
          </ac:spMkLst>
        </pc:spChg>
      </pc:sldChg>
      <pc:sldChg chg="delSp modSp mod">
        <pc:chgData name="Heyman, Megan" userId="4dc02382-4066-41ee-81c3-d42d39300603" providerId="ADAL" clId="{419F75A7-160D-4685-9D24-7451394B5595}" dt="2026-10-01T18:27:35.183" v="184" actId="1038"/>
        <pc:sldMkLst>
          <pc:docMk/>
          <pc:sldMk cId="1045011770" sldId="271"/>
        </pc:sldMkLst>
        <pc:spChg chg="mod">
          <ac:chgData name="Heyman, Megan" userId="4dc02382-4066-41ee-81c3-d42d39300603" providerId="ADAL" clId="{419F75A7-160D-4685-9D24-7451394B5595}" dt="2026-10-01T18:27:06.470" v="183" actId="20577"/>
          <ac:spMkLst>
            <pc:docMk/>
            <pc:sldMk cId="1045011770" sldId="271"/>
            <ac:spMk id="2" creationId="{35DE4921-6B58-81DC-C330-04ED7E4C04B2}"/>
          </ac:spMkLst>
        </pc:spChg>
        <pc:spChg chg="mod">
          <ac:chgData name="Heyman, Megan" userId="4dc02382-4066-41ee-81c3-d42d39300603" providerId="ADAL" clId="{419F75A7-160D-4685-9D24-7451394B5595}" dt="2026-10-01T18:27:35.183" v="184" actId="1038"/>
          <ac:spMkLst>
            <pc:docMk/>
            <pc:sldMk cId="1045011770" sldId="271"/>
            <ac:spMk id="4" creationId="{6F9C8BD9-DCB0-05E0-D449-CCB66A71E868}"/>
          </ac:spMkLst>
        </pc:spChg>
        <pc:spChg chg="mod">
          <ac:chgData name="Heyman, Megan" userId="4dc02382-4066-41ee-81c3-d42d39300603" providerId="ADAL" clId="{419F75A7-160D-4685-9D24-7451394B5595}" dt="2026-09-29T23:02:36.454" v="134" actId="1038"/>
          <ac:spMkLst>
            <pc:docMk/>
            <pc:sldMk cId="1045011770" sldId="271"/>
            <ac:spMk id="16" creationId="{AD71B4BF-6971-E5E3-FFAA-961443919085}"/>
          </ac:spMkLst>
        </pc:spChg>
        <pc:spChg chg="mod">
          <ac:chgData name="Heyman, Megan" userId="4dc02382-4066-41ee-81c3-d42d39300603" providerId="ADAL" clId="{419F75A7-160D-4685-9D24-7451394B5595}" dt="2026-09-29T23:02:54.134" v="136" actId="1038"/>
          <ac:spMkLst>
            <pc:docMk/>
            <pc:sldMk cId="1045011770" sldId="271"/>
            <ac:spMk id="18" creationId="{8E05E26A-3C7A-1316-545F-29632B751114}"/>
          </ac:spMkLst>
        </pc:spChg>
        <pc:spChg chg="mod">
          <ac:chgData name="Heyman, Megan" userId="4dc02382-4066-41ee-81c3-d42d39300603" providerId="ADAL" clId="{419F75A7-160D-4685-9D24-7451394B5595}" dt="2026-09-29T23:02:50.963" v="135" actId="1038"/>
          <ac:spMkLst>
            <pc:docMk/>
            <pc:sldMk cId="1045011770" sldId="271"/>
            <ac:spMk id="24" creationId="{FD5C9CC6-472D-EC4E-8030-B5E35E7639B4}"/>
          </ac:spMkLst>
        </pc:spChg>
        <pc:picChg chg="mod">
          <ac:chgData name="Heyman, Megan" userId="4dc02382-4066-41ee-81c3-d42d39300603" providerId="ADAL" clId="{419F75A7-160D-4685-9D24-7451394B5595}" dt="2026-09-29T23:08:07.848" v="161" actId="1038"/>
          <ac:picMkLst>
            <pc:docMk/>
            <pc:sldMk cId="1045011770" sldId="271"/>
            <ac:picMk id="5" creationId="{A562D03C-E872-485C-C6CE-F0DE178F839F}"/>
          </ac:picMkLst>
        </pc:picChg>
        <pc:picChg chg="mod">
          <ac:chgData name="Heyman, Megan" userId="4dc02382-4066-41ee-81c3-d42d39300603" providerId="ADAL" clId="{419F75A7-160D-4685-9D24-7451394B5595}" dt="2026-09-29T23:03:48.455" v="141" actId="1035"/>
          <ac:picMkLst>
            <pc:docMk/>
            <pc:sldMk cId="1045011770" sldId="271"/>
            <ac:picMk id="6" creationId="{327E2159-D9DA-CEBB-1BE3-6ED59ECDFECA}"/>
          </ac:picMkLst>
        </pc:picChg>
        <pc:picChg chg="mod">
          <ac:chgData name="Heyman, Megan" userId="4dc02382-4066-41ee-81c3-d42d39300603" providerId="ADAL" clId="{419F75A7-160D-4685-9D24-7451394B5595}" dt="2026-09-29T23:08:04.815" v="160" actId="1038"/>
          <ac:picMkLst>
            <pc:docMk/>
            <pc:sldMk cId="1045011770" sldId="271"/>
            <ac:picMk id="8" creationId="{41F655F8-8202-B2D4-8EA0-0F2654CCC844}"/>
          </ac:picMkLst>
        </pc:picChg>
        <pc:picChg chg="mod">
          <ac:chgData name="Heyman, Megan" userId="4dc02382-4066-41ee-81c3-d42d39300603" providerId="ADAL" clId="{419F75A7-160D-4685-9D24-7451394B5595}" dt="2026-09-29T23:07:33.187" v="154" actId="1038"/>
          <ac:picMkLst>
            <pc:docMk/>
            <pc:sldMk cId="1045011770" sldId="271"/>
            <ac:picMk id="11" creationId="{F913606D-8BC7-AEC4-D877-86B8F692EC2D}"/>
          </ac:picMkLst>
        </pc:picChg>
        <pc:picChg chg="mod">
          <ac:chgData name="Heyman, Megan" userId="4dc02382-4066-41ee-81c3-d42d39300603" providerId="ADAL" clId="{419F75A7-160D-4685-9D24-7451394B5595}" dt="2026-09-29T23:06:57.268" v="151" actId="1038"/>
          <ac:picMkLst>
            <pc:docMk/>
            <pc:sldMk cId="1045011770" sldId="271"/>
            <ac:picMk id="13" creationId="{210D692B-D5EF-B612-D866-308D8217252A}"/>
          </ac:picMkLst>
        </pc:picChg>
        <pc:picChg chg="mod">
          <ac:chgData name="Heyman, Megan" userId="4dc02382-4066-41ee-81c3-d42d39300603" providerId="ADAL" clId="{419F75A7-160D-4685-9D24-7451394B5595}" dt="2026-09-29T23:04:40.394" v="145" actId="1035"/>
          <ac:picMkLst>
            <pc:docMk/>
            <pc:sldMk cId="1045011770" sldId="271"/>
            <ac:picMk id="17" creationId="{A61594D2-4E8F-A851-2B44-8F43C9970233}"/>
          </ac:picMkLst>
        </pc:picChg>
        <pc:picChg chg="mod">
          <ac:chgData name="Heyman, Megan" userId="4dc02382-4066-41ee-81c3-d42d39300603" providerId="ADAL" clId="{419F75A7-160D-4685-9D24-7451394B5595}" dt="2026-09-29T23:04:37.888" v="144" actId="1035"/>
          <ac:picMkLst>
            <pc:docMk/>
            <pc:sldMk cId="1045011770" sldId="271"/>
            <ac:picMk id="21" creationId="{94E4EBCA-736F-796E-86D8-2F9986ABB314}"/>
          </ac:picMkLst>
        </pc:picChg>
        <pc:picChg chg="mod">
          <ac:chgData name="Heyman, Megan" userId="4dc02382-4066-41ee-81c3-d42d39300603" providerId="ADAL" clId="{419F75A7-160D-4685-9D24-7451394B5595}" dt="2026-09-29T23:03:39.458" v="140" actId="1035"/>
          <ac:picMkLst>
            <pc:docMk/>
            <pc:sldMk cId="1045011770" sldId="271"/>
            <ac:picMk id="26" creationId="{D1614FA3-63A2-B613-DED0-EEF292F5EDE6}"/>
          </ac:picMkLst>
        </pc:picChg>
        <pc:picChg chg="mod">
          <ac:chgData name="Heyman, Megan" userId="4dc02382-4066-41ee-81c3-d42d39300603" providerId="ADAL" clId="{419F75A7-160D-4685-9D24-7451394B5595}" dt="2026-09-29T23:08:02.194" v="159" actId="1038"/>
          <ac:picMkLst>
            <pc:docMk/>
            <pc:sldMk cId="1045011770" sldId="271"/>
            <ac:picMk id="28" creationId="{13BCCBE5-A0BF-F048-1CA4-2D2372417C1D}"/>
          </ac:picMkLst>
        </pc:picChg>
        <pc:picChg chg="mod">
          <ac:chgData name="Heyman, Megan" userId="4dc02382-4066-41ee-81c3-d42d39300603" providerId="ADAL" clId="{419F75A7-160D-4685-9D24-7451394B5595}" dt="2026-09-29T23:05:22.538" v="148" actId="1035"/>
          <ac:picMkLst>
            <pc:docMk/>
            <pc:sldMk cId="1045011770" sldId="271"/>
            <ac:picMk id="30" creationId="{D1AC9822-1806-5DE4-16F6-6E55D9B9EA71}"/>
          </ac:picMkLst>
        </pc:picChg>
        <pc:picChg chg="mod">
          <ac:chgData name="Heyman, Megan" userId="4dc02382-4066-41ee-81c3-d42d39300603" providerId="ADAL" clId="{419F75A7-160D-4685-9D24-7451394B5595}" dt="2026-09-29T23:07:36.171" v="155" actId="1038"/>
          <ac:picMkLst>
            <pc:docMk/>
            <pc:sldMk cId="1045011770" sldId="271"/>
            <ac:picMk id="32" creationId="{F8728BFE-C959-105E-483E-39A230D067B8}"/>
          </ac:picMkLst>
        </pc:picChg>
        <pc:picChg chg="mod">
          <ac:chgData name="Heyman, Megan" userId="4dc02382-4066-41ee-81c3-d42d39300603" providerId="ADAL" clId="{419F75A7-160D-4685-9D24-7451394B5595}" dt="2026-09-29T23:04:35.455" v="143" actId="1035"/>
          <ac:picMkLst>
            <pc:docMk/>
            <pc:sldMk cId="1045011770" sldId="271"/>
            <ac:picMk id="33" creationId="{C160056F-80C8-FA0A-C4EA-CE16842B3B98}"/>
          </ac:picMkLst>
        </pc:picChg>
        <pc:picChg chg="mod">
          <ac:chgData name="Heyman, Megan" userId="4dc02382-4066-41ee-81c3-d42d39300603" providerId="ADAL" clId="{419F75A7-160D-4685-9D24-7451394B5595}" dt="2026-09-29T23:08:52.171" v="163" actId="1036"/>
          <ac:picMkLst>
            <pc:docMk/>
            <pc:sldMk cId="1045011770" sldId="271"/>
            <ac:picMk id="34" creationId="{D5AFF076-2BA4-196F-C505-ED2FE1F96978}"/>
          </ac:picMkLst>
        </pc:picChg>
        <pc:picChg chg="mod">
          <ac:chgData name="Heyman, Megan" userId="4dc02382-4066-41ee-81c3-d42d39300603" providerId="ADAL" clId="{419F75A7-160D-4685-9D24-7451394B5595}" dt="2026-09-29T23:06:28.389" v="150" actId="1035"/>
          <ac:picMkLst>
            <pc:docMk/>
            <pc:sldMk cId="1045011770" sldId="271"/>
            <ac:picMk id="39" creationId="{CD6A8C67-CEAD-44E4-0EF5-8D5B843D12E3}"/>
          </ac:picMkLst>
        </pc:picChg>
      </pc:sldChg>
      <pc:sldChg chg="modSp mod">
        <pc:chgData name="Heyman, Megan" userId="4dc02382-4066-41ee-81c3-d42d39300603" providerId="ADAL" clId="{419F75A7-160D-4685-9D24-7451394B5595}" dt="2026-09-29T22:41:03.895" v="80" actId="2711"/>
        <pc:sldMkLst>
          <pc:docMk/>
          <pc:sldMk cId="4292851124" sldId="272"/>
        </pc:sldMkLst>
        <pc:spChg chg="mod">
          <ac:chgData name="Heyman, Megan" userId="4dc02382-4066-41ee-81c3-d42d39300603" providerId="ADAL" clId="{419F75A7-160D-4685-9D24-7451394B5595}" dt="2026-09-29T22:41:03.895" v="80" actId="2711"/>
          <ac:spMkLst>
            <pc:docMk/>
            <pc:sldMk cId="4292851124" sldId="272"/>
            <ac:spMk id="4" creationId="{8B6269B2-00CA-B5DF-E120-2EBE95035C2B}"/>
          </ac:spMkLst>
        </pc:spChg>
      </pc:sldChg>
      <pc:sldChg chg="modSp mod">
        <pc:chgData name="Heyman, Megan" userId="4dc02382-4066-41ee-81c3-d42d39300603" providerId="ADAL" clId="{419F75A7-160D-4685-9D24-7451394B5595}" dt="2026-09-29T22:39:56.752" v="63" actId="2711"/>
        <pc:sldMkLst>
          <pc:docMk/>
          <pc:sldMk cId="733403078" sldId="273"/>
        </pc:sldMkLst>
        <pc:spChg chg="mod">
          <ac:chgData name="Heyman, Megan" userId="4dc02382-4066-41ee-81c3-d42d39300603" providerId="ADAL" clId="{419F75A7-160D-4685-9D24-7451394B5595}" dt="2026-09-29T22:39:56.752" v="63" actId="2711"/>
          <ac:spMkLst>
            <pc:docMk/>
            <pc:sldMk cId="733403078" sldId="273"/>
            <ac:spMk id="3" creationId="{2E61803F-D9AD-B5D9-52D4-475367FA8D6F}"/>
          </ac:spMkLst>
        </pc:spChg>
      </pc:sldChg>
      <pc:sldChg chg="modSp mod">
        <pc:chgData name="Heyman, Megan" userId="4dc02382-4066-41ee-81c3-d42d39300603" providerId="ADAL" clId="{419F75A7-160D-4685-9D24-7451394B5595}" dt="2026-09-29T22:42:04.643" v="96" actId="2711"/>
        <pc:sldMkLst>
          <pc:docMk/>
          <pc:sldMk cId="2872781838" sldId="274"/>
        </pc:sldMkLst>
        <pc:spChg chg="mod">
          <ac:chgData name="Heyman, Megan" userId="4dc02382-4066-41ee-81c3-d42d39300603" providerId="ADAL" clId="{419F75A7-160D-4685-9D24-7451394B5595}" dt="2026-09-29T22:42:04.643" v="96" actId="2711"/>
          <ac:spMkLst>
            <pc:docMk/>
            <pc:sldMk cId="2872781838" sldId="274"/>
            <ac:spMk id="3" creationId="{8499E21C-2DE4-A056-6539-AECCE518C68F}"/>
          </ac:spMkLst>
        </pc:spChg>
      </pc:sldChg>
      <pc:sldChg chg="modSp mod">
        <pc:chgData name="Heyman, Megan" userId="4dc02382-4066-41ee-81c3-d42d39300603" providerId="ADAL" clId="{419F75A7-160D-4685-9D24-7451394B5595}" dt="2026-09-29T23:10:31.744" v="174" actId="207"/>
        <pc:sldMkLst>
          <pc:docMk/>
          <pc:sldMk cId="1775501706" sldId="275"/>
        </pc:sldMkLst>
        <pc:spChg chg="mod">
          <ac:chgData name="Heyman, Megan" userId="4dc02382-4066-41ee-81c3-d42d39300603" providerId="ADAL" clId="{419F75A7-160D-4685-9D24-7451394B5595}" dt="2026-09-29T23:10:31.744" v="174" actId="207"/>
          <ac:spMkLst>
            <pc:docMk/>
            <pc:sldMk cId="1775501706" sldId="275"/>
            <ac:spMk id="3" creationId="{AC04E0CA-FF69-E50D-650A-CF032D245E17}"/>
          </ac:spMkLst>
        </pc:spChg>
        <pc:spChg chg="mod">
          <ac:chgData name="Heyman, Megan" userId="4dc02382-4066-41ee-81c3-d42d39300603" providerId="ADAL" clId="{419F75A7-160D-4685-9D24-7451394B5595}" dt="2026-09-29T22:41:49.817" v="92" actId="2711"/>
          <ac:spMkLst>
            <pc:docMk/>
            <pc:sldMk cId="1775501706" sldId="275"/>
            <ac:spMk id="4" creationId="{43575934-5E6E-2474-C6D8-5B8155CDF903}"/>
          </ac:spMkLst>
        </pc:spChg>
      </pc:sldChg>
      <pc:sldChg chg="modSp mod">
        <pc:chgData name="Heyman, Megan" userId="4dc02382-4066-41ee-81c3-d42d39300603" providerId="ADAL" clId="{419F75A7-160D-4685-9D24-7451394B5595}" dt="2026-09-29T22:42:26.663" v="101" actId="113"/>
        <pc:sldMkLst>
          <pc:docMk/>
          <pc:sldMk cId="2290602255" sldId="276"/>
        </pc:sldMkLst>
        <pc:spChg chg="mod">
          <ac:chgData name="Heyman, Megan" userId="4dc02382-4066-41ee-81c3-d42d39300603" providerId="ADAL" clId="{419F75A7-160D-4685-9D24-7451394B5595}" dt="2026-09-29T22:42:26.663" v="101" actId="113"/>
          <ac:spMkLst>
            <pc:docMk/>
            <pc:sldMk cId="2290602255" sldId="276"/>
            <ac:spMk id="4" creationId="{8432DE36-110B-84F6-EC5C-2B7D29BBD68B}"/>
          </ac:spMkLst>
        </pc:spChg>
      </pc:sldChg>
      <pc:sldChg chg="modSp mod">
        <pc:chgData name="Heyman, Megan" userId="4dc02382-4066-41ee-81c3-d42d39300603" providerId="ADAL" clId="{419F75A7-160D-4685-9D24-7451394B5595}" dt="2026-09-29T22:42:43.168" v="105" actId="2711"/>
        <pc:sldMkLst>
          <pc:docMk/>
          <pc:sldMk cId="2379537070" sldId="278"/>
        </pc:sldMkLst>
        <pc:spChg chg="mod">
          <ac:chgData name="Heyman, Megan" userId="4dc02382-4066-41ee-81c3-d42d39300603" providerId="ADAL" clId="{419F75A7-160D-4685-9D24-7451394B5595}" dt="2026-09-29T22:42:43.168" v="105" actId="2711"/>
          <ac:spMkLst>
            <pc:docMk/>
            <pc:sldMk cId="2379537070" sldId="278"/>
            <ac:spMk id="4" creationId="{08AE53B8-5E68-D3F0-B8FA-42EEF72E0E10}"/>
          </ac:spMkLst>
        </pc:spChg>
      </pc:sldChg>
      <pc:sldChg chg="modSp mod">
        <pc:chgData name="Heyman, Megan" userId="4dc02382-4066-41ee-81c3-d42d39300603" providerId="ADAL" clId="{419F75A7-160D-4685-9D24-7451394B5595}" dt="2026-09-29T22:42:56.213" v="109" actId="2711"/>
        <pc:sldMkLst>
          <pc:docMk/>
          <pc:sldMk cId="4154389234" sldId="279"/>
        </pc:sldMkLst>
        <pc:spChg chg="mod">
          <ac:chgData name="Heyman, Megan" userId="4dc02382-4066-41ee-81c3-d42d39300603" providerId="ADAL" clId="{419F75A7-160D-4685-9D24-7451394B5595}" dt="2026-09-29T22:42:56.213" v="109" actId="2711"/>
          <ac:spMkLst>
            <pc:docMk/>
            <pc:sldMk cId="4154389234" sldId="279"/>
            <ac:spMk id="4" creationId="{6D233BF7-0C18-19C6-8FAC-454EFEE764ED}"/>
          </ac:spMkLst>
        </pc:spChg>
      </pc:sldChg>
      <pc:sldChg chg="delSp mod">
        <pc:chgData name="Heyman, Megan" userId="4dc02382-4066-41ee-81c3-d42d39300603" providerId="ADAL" clId="{419F75A7-160D-4685-9D24-7451394B5595}" dt="2026-09-29T22:36:21.936" v="9" actId="478"/>
        <pc:sldMkLst>
          <pc:docMk/>
          <pc:sldMk cId="4106504275" sldId="281"/>
        </pc:sldMkLst>
      </pc:sldChg>
      <pc:sldChg chg="modSp mod">
        <pc:chgData name="Heyman, Megan" userId="4dc02382-4066-41ee-81c3-d42d39300603" providerId="ADAL" clId="{419F75A7-160D-4685-9D24-7451394B5595}" dt="2026-09-29T22:39:23.329" v="54" actId="2711"/>
        <pc:sldMkLst>
          <pc:docMk/>
          <pc:sldMk cId="4225006472" sldId="282"/>
        </pc:sldMkLst>
        <pc:spChg chg="mod">
          <ac:chgData name="Heyman, Megan" userId="4dc02382-4066-41ee-81c3-d42d39300603" providerId="ADAL" clId="{419F75A7-160D-4685-9D24-7451394B5595}" dt="2026-09-29T22:39:23.329" v="54" actId="2711"/>
          <ac:spMkLst>
            <pc:docMk/>
            <pc:sldMk cId="4225006472" sldId="282"/>
            <ac:spMk id="4" creationId="{41EE4D45-D224-E011-6DEE-C3E5F66CF6B6}"/>
          </ac:spMkLst>
        </pc:spChg>
      </pc:sldChg>
      <pc:sldChg chg="modSp mod">
        <pc:chgData name="Heyman, Megan" userId="4dc02382-4066-41ee-81c3-d42d39300603" providerId="ADAL" clId="{419F75A7-160D-4685-9D24-7451394B5595}" dt="2026-09-29T22:39:35.593" v="58" actId="2711"/>
        <pc:sldMkLst>
          <pc:docMk/>
          <pc:sldMk cId="2064867627" sldId="283"/>
        </pc:sldMkLst>
        <pc:spChg chg="mod">
          <ac:chgData name="Heyman, Megan" userId="4dc02382-4066-41ee-81c3-d42d39300603" providerId="ADAL" clId="{419F75A7-160D-4685-9D24-7451394B5595}" dt="2026-09-29T22:39:35.593" v="58" actId="2711"/>
          <ac:spMkLst>
            <pc:docMk/>
            <pc:sldMk cId="2064867627" sldId="283"/>
            <ac:spMk id="4" creationId="{EA68C175-E5FF-0007-DC08-07181A985562}"/>
          </ac:spMkLst>
        </pc:spChg>
      </pc:sldChg>
      <pc:sldChg chg="modSp mod">
        <pc:chgData name="Heyman, Megan" userId="4dc02382-4066-41ee-81c3-d42d39300603" providerId="ADAL" clId="{419F75A7-160D-4685-9D24-7451394B5595}" dt="2026-09-29T22:40:13.459" v="67" actId="2711"/>
        <pc:sldMkLst>
          <pc:docMk/>
          <pc:sldMk cId="803228009" sldId="284"/>
        </pc:sldMkLst>
        <pc:spChg chg="mod">
          <ac:chgData name="Heyman, Megan" userId="4dc02382-4066-41ee-81c3-d42d39300603" providerId="ADAL" clId="{419F75A7-160D-4685-9D24-7451394B5595}" dt="2026-09-29T22:40:13.459" v="67" actId="2711"/>
          <ac:spMkLst>
            <pc:docMk/>
            <pc:sldMk cId="803228009" sldId="284"/>
            <ac:spMk id="3" creationId="{A00486CB-4767-86B1-73C5-41DE9EEA9B8A}"/>
          </ac:spMkLst>
        </pc:spChg>
      </pc:sldChg>
      <pc:sldChg chg="modSp mod">
        <pc:chgData name="Heyman, Megan" userId="4dc02382-4066-41ee-81c3-d42d39300603" providerId="ADAL" clId="{419F75A7-160D-4685-9D24-7451394B5595}" dt="2026-09-29T22:40:27.766" v="71" actId="2711"/>
        <pc:sldMkLst>
          <pc:docMk/>
          <pc:sldMk cId="191159856" sldId="285"/>
        </pc:sldMkLst>
        <pc:spChg chg="mod">
          <ac:chgData name="Heyman, Megan" userId="4dc02382-4066-41ee-81c3-d42d39300603" providerId="ADAL" clId="{419F75A7-160D-4685-9D24-7451394B5595}" dt="2026-09-29T22:40:27.766" v="71" actId="2711"/>
          <ac:spMkLst>
            <pc:docMk/>
            <pc:sldMk cId="191159856" sldId="285"/>
            <ac:spMk id="3" creationId="{1F87ACBB-25B0-729A-09C0-6F48340D9C9C}"/>
          </ac:spMkLst>
        </pc:spChg>
      </pc:sldChg>
      <pc:sldChg chg="modSp mod">
        <pc:chgData name="Heyman, Megan" userId="4dc02382-4066-41ee-81c3-d42d39300603" providerId="ADAL" clId="{419F75A7-160D-4685-9D24-7451394B5595}" dt="2026-09-29T22:40:44.058" v="75" actId="2711"/>
        <pc:sldMkLst>
          <pc:docMk/>
          <pc:sldMk cId="1997970717" sldId="286"/>
        </pc:sldMkLst>
        <pc:spChg chg="mod">
          <ac:chgData name="Heyman, Megan" userId="4dc02382-4066-41ee-81c3-d42d39300603" providerId="ADAL" clId="{419F75A7-160D-4685-9D24-7451394B5595}" dt="2026-09-29T22:40:44.058" v="75" actId="2711"/>
          <ac:spMkLst>
            <pc:docMk/>
            <pc:sldMk cId="1997970717" sldId="286"/>
            <ac:spMk id="3" creationId="{90A72FD3-A499-19DB-D3C7-71149CF6D805}"/>
          </ac:spMkLst>
        </pc:spChg>
      </pc:sldChg>
      <pc:sldChg chg="modSp mod">
        <pc:chgData name="Heyman, Megan" userId="4dc02382-4066-41ee-81c3-d42d39300603" providerId="ADAL" clId="{419F75A7-160D-4685-9D24-7451394B5595}" dt="2026-09-29T22:41:19.361" v="84" actId="2711"/>
        <pc:sldMkLst>
          <pc:docMk/>
          <pc:sldMk cId="520549883" sldId="289"/>
        </pc:sldMkLst>
        <pc:spChg chg="mod">
          <ac:chgData name="Heyman, Megan" userId="4dc02382-4066-41ee-81c3-d42d39300603" providerId="ADAL" clId="{419F75A7-160D-4685-9D24-7451394B5595}" dt="2026-09-29T22:41:19.361" v="84" actId="2711"/>
          <ac:spMkLst>
            <pc:docMk/>
            <pc:sldMk cId="520549883" sldId="289"/>
            <ac:spMk id="5" creationId="{F3AEFA47-9FC2-5A52-7D12-5F9843FE4201}"/>
          </ac:spMkLst>
        </pc:spChg>
      </pc:sldChg>
      <pc:sldChg chg="modSp mod">
        <pc:chgData name="Heyman, Megan" userId="4dc02382-4066-41ee-81c3-d42d39300603" providerId="ADAL" clId="{419F75A7-160D-4685-9D24-7451394B5595}" dt="2026-09-29T22:41:33.158" v="88" actId="2711"/>
        <pc:sldMkLst>
          <pc:docMk/>
          <pc:sldMk cId="1443467975" sldId="290"/>
        </pc:sldMkLst>
        <pc:spChg chg="mod">
          <ac:chgData name="Heyman, Megan" userId="4dc02382-4066-41ee-81c3-d42d39300603" providerId="ADAL" clId="{419F75A7-160D-4685-9D24-7451394B5595}" dt="2026-09-29T22:41:33.158" v="88" actId="2711"/>
          <ac:spMkLst>
            <pc:docMk/>
            <pc:sldMk cId="1443467975" sldId="290"/>
            <ac:spMk id="4" creationId="{1079231E-BC82-77B6-1003-372D25227A8E}"/>
          </ac:spMkLst>
        </pc:spChg>
      </pc:sldChg>
      <pc:sldChg chg="modSp mod">
        <pc:chgData name="Heyman, Megan" userId="4dc02382-4066-41ee-81c3-d42d39300603" providerId="ADAL" clId="{419F75A7-160D-4685-9D24-7451394B5595}" dt="2026-09-29T22:43:10.981" v="113" actId="2711"/>
        <pc:sldMkLst>
          <pc:docMk/>
          <pc:sldMk cId="3670014740" sldId="292"/>
        </pc:sldMkLst>
        <pc:spChg chg="mod">
          <ac:chgData name="Heyman, Megan" userId="4dc02382-4066-41ee-81c3-d42d39300603" providerId="ADAL" clId="{419F75A7-160D-4685-9D24-7451394B5595}" dt="2026-09-29T22:43:10.981" v="113" actId="2711"/>
          <ac:spMkLst>
            <pc:docMk/>
            <pc:sldMk cId="3670014740" sldId="292"/>
            <ac:spMk id="4" creationId="{81F63DF8-0A41-4BFF-A52A-49750391761E}"/>
          </ac:spMkLst>
        </pc:spChg>
      </pc:sldChg>
      <pc:sldChg chg="modSp mod">
        <pc:chgData name="Heyman, Megan" userId="4dc02382-4066-41ee-81c3-d42d39300603" providerId="ADAL" clId="{419F75A7-160D-4685-9D24-7451394B5595}" dt="2026-09-29T22:35:56.338" v="4" actId="113"/>
        <pc:sldMkLst>
          <pc:docMk/>
          <pc:sldMk cId="1307195194" sldId="294"/>
        </pc:sldMkLst>
        <pc:spChg chg="mod">
          <ac:chgData name="Heyman, Megan" userId="4dc02382-4066-41ee-81c3-d42d39300603" providerId="ADAL" clId="{419F75A7-160D-4685-9D24-7451394B5595}" dt="2026-09-29T22:35:56.338" v="4" actId="113"/>
          <ac:spMkLst>
            <pc:docMk/>
            <pc:sldMk cId="1307195194" sldId="294"/>
            <ac:spMk id="4" creationId="{83C9D7E6-09B5-7A98-09F6-74F3DC6868DB}"/>
          </ac:spMkLst>
        </pc:spChg>
      </pc:sldChg>
      <pc:sldChg chg="delSp mod">
        <pc:chgData name="Heyman, Megan" userId="4dc02382-4066-41ee-81c3-d42d39300603" providerId="ADAL" clId="{419F75A7-160D-4685-9D24-7451394B5595}" dt="2026-09-29T22:40:49.763" v="76" actId="478"/>
        <pc:sldMkLst>
          <pc:docMk/>
          <pc:sldMk cId="3161200501" sldId="295"/>
        </pc:sldMkLst>
      </pc:sldChg>
      <pc:sldChg chg="delSp mod">
        <pc:chgData name="Heyman, Megan" userId="4dc02382-4066-41ee-81c3-d42d39300603" providerId="ADAL" clId="{419F75A7-160D-4685-9D24-7451394B5595}" dt="2026-09-29T22:42:11.622" v="97" actId="478"/>
        <pc:sldMkLst>
          <pc:docMk/>
          <pc:sldMk cId="3663899919" sldId="2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19903-90C8-456A-951E-194A88E256E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A963A-D406-44C8-98C7-5135BAF80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23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5A963A-D406-44C8-98C7-5135BAF803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0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55203-AF55-F1A9-0B74-F19BBE822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4DEB52-6834-EA35-DDE1-88D7BB8E6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64DCA-5B67-2198-517D-48FE35C74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0400E-7D5B-49D0-B351-95DB1F72406D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37F5E-3B02-19D8-5BFA-26650F8E6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ECFEF-213B-B6FF-A9C0-E9B774338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0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13A8-6BB1-C8FC-E2C0-F0535A9D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A4383-5930-FC75-BFEE-2B4855BDF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5B257-C185-37F0-1D1F-E6AB79EB6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E086-78BF-4C30-8E8D-F7FF47CBB16E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5478D-3EDC-2275-B28B-4998DC9C5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0EC3C-FA7E-1348-B13F-25AC094BA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55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9022C-9300-DA74-4EA2-15614A60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C4DBC-CCCE-DF52-B846-75BAAEF2E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1CDE6-26B8-27BC-C476-DD4342F6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A29D7-8B27-48B8-A233-F50F742268C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42DFC-4AA2-CDE2-0C8B-AC2D1FEDA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D2AC9-A511-6A24-1EF8-C52894825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B5B8-100E-A5D9-9811-0B94F70F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1A0F7-E61B-DBC7-6335-B1ECDB3753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7BAD3-6543-6203-D491-6F7E763E58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715045-C067-3A8C-2D61-3E22E4C5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C3FE8-EB9D-48E5-8C7F-C2764B452B30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6CE56-BB46-62B2-3EFF-0287067D7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7A38E-1473-7D2D-6217-1209F7B0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27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B7ED8-6978-CA49-F873-1943F2B12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3730E-9CED-4523-45E0-C7ADBEBA8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38117-4D28-AA51-74A4-61F4112C5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CE6684-E93E-0A2D-8600-BCB915525B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A6AE0-7F56-1598-AA05-6BBAC11C7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A6C665-4192-8AD9-E9DD-998D6440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A49A0-1677-42BB-9583-2BAD96CAFA92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52657B-C769-17D3-72AF-5EE763A64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A28A17-9B64-BF2D-A4BE-BEC1EF393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1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FBDB-7740-CA04-196C-0D63471D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1F8054-56E8-FE54-5247-3E25FB3B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E006-5A55-4F9B-B27C-46C7A11B24D4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3FFC5-2C02-13B6-44C5-DB9EC821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1C9FB7-8802-144E-1B61-9FF0C7864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54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444255-1511-7884-5769-2F18E8CE9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796BC-AC3A-4E1A-AAE9-3D737BD3F83C}" type="datetime1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3A78F-4369-9853-7143-29429006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73155-2691-FA2E-8B2C-75C07FBB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E1085-9BB5-08D9-BAA7-1C2400365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736C0-BFB5-2CB1-A0BB-E9511D432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6CD19-DCC7-AD0E-A722-6B3C7129A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5E08F6-5E85-2D22-11D7-267AC8286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08500-7C10-410E-AB16-5CF0DE300F7C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FC49CA-0313-9765-D862-BB3DEE719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6AD4F-AA1E-DD8A-C05B-F355016CA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8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705A-D6D6-AACD-92D8-234A2A184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B52E32-ABB0-0DB7-18C4-424B33F791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D9B2E-7FAF-3601-8917-A50E50B74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374D9-E968-5089-324D-5F74809C3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6E19-3BB1-487F-BE1A-138273322C3D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DE7B0-46AF-7F31-799F-43CA5C010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C97F8-994A-7869-8879-D56E075D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35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2FE49-EE68-924B-5607-F4CDCAFE1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C815E-BE6A-B70F-D55E-972877E2D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1C37E-821F-41E9-413C-67C71D365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66F0-D9D8-476C-9432-584AF1255F5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7AA04-CBAC-29EB-FD9E-011503D9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8524C-B9D9-03FF-5857-DDA8DBB12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4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AE924C-346C-9888-5BE8-9FE0DC89E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07E98-9F77-AB9C-0153-6796A228A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8773F-18B5-2291-0F0D-684280356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DA115-1C9D-4368-BCF8-301D9FF06D31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C78EB-D277-1962-C253-9D16731A1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761AF-BEF6-466B-8D33-897698C4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3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F85B21-1568-CE6B-1454-67798BDC7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63A39-8A8D-CDB6-A133-02FCB3831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8018E-6E5D-0A96-C157-1EB15C4CC8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416DEF-4261-4489-8071-F4644A9747FC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3095C-FABD-97B8-A47B-28496DF31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740DF-B92F-FF61-ACA9-3BCDB0A56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62DAD-212D-4B03-A5EE-BE82D9623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3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2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en/academic-impact/sustainability" TargetMode="External"/><Relationship Id="rId2" Type="http://schemas.openxmlformats.org/officeDocument/2006/relationships/hyperlink" Target="https://dictionary.cambridge.org/us/dictionary/english/sustainabilit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dgs.un.org/2030agend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olicy-practice.oxfam.org/resources/the-sustainable-development-goals-a-guide-for-teachers-620842/" TargetMode="External"/><Relationship Id="rId4" Type="http://schemas.openxmlformats.org/officeDocument/2006/relationships/hyperlink" Target="https://www.unesco.org/en/articles/education-sustainable-development-goals-learning-objective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10511970.2013.834526" TargetMode="External"/><Relationship Id="rId2" Type="http://schemas.openxmlformats.org/officeDocument/2006/relationships/hyperlink" Target="https://math-for-sustainability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mstat.quarto.pub/college-gaise/recommendations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10.png"/><Relationship Id="rId21" Type="http://schemas.openxmlformats.org/officeDocument/2006/relationships/image" Target="../media/image26.png"/><Relationship Id="rId7" Type="http://schemas.microsoft.com/office/2007/relationships/hdphoto" Target="../media/hdphoto2.wdp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hyperlink" Target="https://www.footprintcalculator.org/home/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support/ppi/how-to-change-the-design" TargetMode="External"/><Relationship Id="rId3" Type="http://schemas.openxmlformats.org/officeDocument/2006/relationships/tags" Target="../tags/tag7.xml"/><Relationship Id="rId7" Type="http://schemas.openxmlformats.org/officeDocument/2006/relationships/image" Target="../media/image3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hyperlink" Target="https://www.slido.com/powerpoint-polling?utm_source=powerpoint&amp;utm_medium=placeholder-slide" TargetMode="External"/><Relationship Id="rId5" Type="http://schemas.openxmlformats.org/officeDocument/2006/relationships/image" Target="../media/image46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heyman@rose-hulman.edu" TargetMode="External"/><Relationship Id="rId2" Type="http://schemas.openxmlformats.org/officeDocument/2006/relationships/hyperlink" Target="https://meganheyman.github.i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F5C59-7B4D-2570-3E4F-78FB38756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104" y="0"/>
            <a:ext cx="11555896" cy="3429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Infusing Sustainability Concepts into Mathematics and Statistics Courses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10FD8-F053-453F-1D91-D59D325519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84786"/>
            <a:ext cx="9144000" cy="16557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Megan Heyman, PhD (heyman@rose-hulman.edu)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 Professor, Statistician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Rose-Hulman Institute of Technology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7A051-9B85-C417-CA4D-0792EDFE15A5}"/>
              </a:ext>
            </a:extLst>
          </p:cNvPr>
          <p:cNvSpPr txBox="1"/>
          <p:nvPr/>
        </p:nvSpPr>
        <p:spPr>
          <a:xfrm>
            <a:off x="6096000" y="6396335"/>
            <a:ext cx="6096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 MAA Fall Meeting, October 3, 2026</a:t>
            </a:r>
          </a:p>
        </p:txBody>
      </p:sp>
    </p:spTree>
    <p:extLst>
      <p:ext uri="{BB962C8B-B14F-4D97-AF65-F5344CB8AC3E}">
        <p14:creationId xmlns:p14="http://schemas.microsoft.com/office/powerpoint/2010/main" val="1689147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77BC-7399-886B-579A-03F9BC63C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Audience Polls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47C3B-AB79-ADFD-6425-663AB9FCA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9680"/>
            <a:ext cx="10962640" cy="492728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I’ll seek audience thoughts and opinions a couple times during this seminar.  I invite you to participate if you feel comfortable.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indent="0"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    join at </a:t>
            </a:r>
          </a:p>
          <a:p>
            <a:pPr marL="91440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slido.com </a:t>
            </a:r>
          </a:p>
          <a:p>
            <a:pPr marL="914400" indent="0">
              <a:buNone/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#1567 844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CB8A8-A238-3100-1B3E-D8E835543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651443"/>
            <a:ext cx="2743200" cy="2743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9D7E6-09B5-7A98-09F6-74F3DC686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195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F409C3-C447-5A37-F052-A8304459456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379D62-E8EE-04F3-08DE-D65EC66EA4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How would you describe your expertise in concepts of sustainability and SDGs?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BFECDE-5A1D-17C5-F6EA-5007381F4B80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091E335-3501-9920-E177-859495799FC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E405686C-02FB-04F4-B432-F39175B43737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1B3FA90-F81B-5D8B-5AB6-AE82712C617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A6C1F-6E73-4DE1-FAE4-95778BCE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62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2B24-FE72-9CBF-3662-7E633009B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What to expect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C2D74-87DC-FEBE-F8F1-043624E53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520" y="1584960"/>
            <a:ext cx="10982960" cy="503936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sustainability and what are SDGs? (10-15 minutes)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How I’ve brought sustainability into my introductory statistics course (15-20 minutes)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sentiments from my classes (5-10 minutes)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Discussion of what works well and potential challenges with bringing sustainability into mathematics content.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6BF9C-8E8C-E241-15F8-7904130D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64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CFDE5-EF96-FB3B-1599-5585B41A1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656B6-21B5-CC9B-D610-C7BF570D5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&amp; SDGs</a:t>
            </a:r>
          </a:p>
        </p:txBody>
      </p:sp>
    </p:spTree>
    <p:extLst>
      <p:ext uri="{BB962C8B-B14F-4D97-AF65-F5344CB8AC3E}">
        <p14:creationId xmlns:p14="http://schemas.microsoft.com/office/powerpoint/2010/main" val="410650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A9240-FD5C-A515-D85B-E0E5F0BBD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Sustainability (noun)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9717D-5AE8-FF67-4C3C-0FC065A67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5" y="1110008"/>
            <a:ext cx="10744201" cy="5592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Cambridge Dictionary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quality of being able to continue over a period of time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idea that goods and services should be produced in ways that do not use resources that cannot be replaced and that do not damage the environment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ability to continue at a particular level for a period of time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Brundtland Commission 1987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meeting the needs of the present without compromising the ability of future generations to meet their own needs.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DE70C-BEC2-DB7A-2D23-7BD571C39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4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6B4B4-3F2B-9ED8-E923-58B0611C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Dimensions of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5A061-726F-73B1-F624-F2097441F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931" y="1131657"/>
            <a:ext cx="10915038" cy="214887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Environment: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all systems that support life on Earth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Social: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areas such as health, influence, competence, impartiality and meaning-making 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Economic: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development and growth</a:t>
            </a:r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947080A3-7FF7-2C7F-0F44-8AD0D2CD7041}"/>
              </a:ext>
            </a:extLst>
          </p:cNvPr>
          <p:cNvSpPr/>
          <p:nvPr/>
        </p:nvSpPr>
        <p:spPr>
          <a:xfrm>
            <a:off x="831615" y="4355185"/>
            <a:ext cx="1986999" cy="1906700"/>
          </a:xfrm>
          <a:prstGeom prst="flowChartConnector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9A28F-83D9-DC46-16C1-45BAEA759AF7}"/>
              </a:ext>
            </a:extLst>
          </p:cNvPr>
          <p:cNvSpPr txBox="1"/>
          <p:nvPr/>
        </p:nvSpPr>
        <p:spPr>
          <a:xfrm rot="2952174">
            <a:off x="711123" y="5396403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43745CC2-10FA-D810-EA9F-C754A3978441}"/>
              </a:ext>
            </a:extLst>
          </p:cNvPr>
          <p:cNvSpPr/>
          <p:nvPr/>
        </p:nvSpPr>
        <p:spPr>
          <a:xfrm>
            <a:off x="1361087" y="3819643"/>
            <a:ext cx="1986999" cy="1906700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E9028-2BE7-6EC1-8868-58C68B3321DC}"/>
              </a:ext>
            </a:extLst>
          </p:cNvPr>
          <p:cNvSpPr txBox="1"/>
          <p:nvPr/>
        </p:nvSpPr>
        <p:spPr>
          <a:xfrm>
            <a:off x="1948064" y="388831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B57AFF38-7917-E90E-9476-E58886AA64E8}"/>
              </a:ext>
            </a:extLst>
          </p:cNvPr>
          <p:cNvSpPr/>
          <p:nvPr/>
        </p:nvSpPr>
        <p:spPr>
          <a:xfrm>
            <a:off x="1767607" y="4355185"/>
            <a:ext cx="1986999" cy="1906700"/>
          </a:xfrm>
          <a:prstGeom prst="flowChartConnector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BA893E-4107-F0E4-163D-11AF2E53BAFE}"/>
              </a:ext>
            </a:extLst>
          </p:cNvPr>
          <p:cNvSpPr txBox="1"/>
          <p:nvPr/>
        </p:nvSpPr>
        <p:spPr>
          <a:xfrm rot="19256580">
            <a:off x="2586325" y="552709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058E325C-0B44-633A-56A3-51A1E017104E}"/>
              </a:ext>
            </a:extLst>
          </p:cNvPr>
          <p:cNvSpPr/>
          <p:nvPr/>
        </p:nvSpPr>
        <p:spPr>
          <a:xfrm>
            <a:off x="4706309" y="3893233"/>
            <a:ext cx="2391543" cy="2368652"/>
          </a:xfrm>
          <a:prstGeom prst="flowChartConnector">
            <a:avLst/>
          </a:prstGeom>
          <a:noFill/>
          <a:ln>
            <a:solidFill>
              <a:srgbClr val="8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ECD21A9C-D1D2-5204-EC60-5F4B3DACA419}"/>
              </a:ext>
            </a:extLst>
          </p:cNvPr>
          <p:cNvSpPr/>
          <p:nvPr/>
        </p:nvSpPr>
        <p:spPr>
          <a:xfrm>
            <a:off x="4906308" y="3946901"/>
            <a:ext cx="1999832" cy="1693308"/>
          </a:xfrm>
          <a:prstGeom prst="flowChartConnector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056169-E989-5996-15BC-29E7926E2B52}"/>
              </a:ext>
            </a:extLst>
          </p:cNvPr>
          <p:cNvSpPr txBox="1"/>
          <p:nvPr/>
        </p:nvSpPr>
        <p:spPr>
          <a:xfrm>
            <a:off x="5198803" y="568153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22350F-EF2E-1030-601D-476961201C6D}"/>
              </a:ext>
            </a:extLst>
          </p:cNvPr>
          <p:cNvSpPr txBox="1"/>
          <p:nvPr/>
        </p:nvSpPr>
        <p:spPr>
          <a:xfrm>
            <a:off x="5431438" y="5050231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69EBBC4A-70BF-FBA1-73ED-4B75A94B1D91}"/>
              </a:ext>
            </a:extLst>
          </p:cNvPr>
          <p:cNvSpPr/>
          <p:nvPr/>
        </p:nvSpPr>
        <p:spPr>
          <a:xfrm>
            <a:off x="5162134" y="4009299"/>
            <a:ext cx="1479892" cy="987264"/>
          </a:xfrm>
          <a:prstGeom prst="flowChartConnector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B5ED748-5748-77E5-AB96-0178F4CBFC9C}"/>
              </a:ext>
            </a:extLst>
          </p:cNvPr>
          <p:cNvSpPr txBox="1"/>
          <p:nvPr/>
        </p:nvSpPr>
        <p:spPr>
          <a:xfrm>
            <a:off x="5303198" y="4310809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3DD6C9-73D2-F988-8CD5-69A2B7569EDD}"/>
              </a:ext>
            </a:extLst>
          </p:cNvPr>
          <p:cNvSpPr/>
          <p:nvPr/>
        </p:nvSpPr>
        <p:spPr>
          <a:xfrm>
            <a:off x="8418136" y="6050870"/>
            <a:ext cx="3176833" cy="2110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7FC62F7-8E7D-AD46-BF01-F526EA0D62AB}"/>
              </a:ext>
            </a:extLst>
          </p:cNvPr>
          <p:cNvSpPr/>
          <p:nvPr/>
        </p:nvSpPr>
        <p:spPr>
          <a:xfrm>
            <a:off x="8587818" y="5979728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E09A49D-83D5-7BB0-5E62-9672CE5EA53A}"/>
              </a:ext>
            </a:extLst>
          </p:cNvPr>
          <p:cNvSpPr/>
          <p:nvPr/>
        </p:nvSpPr>
        <p:spPr>
          <a:xfrm>
            <a:off x="10823542" y="5982297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973C835-BAC8-B510-83BC-D87FABFA3B57}"/>
              </a:ext>
            </a:extLst>
          </p:cNvPr>
          <p:cNvSpPr/>
          <p:nvPr/>
        </p:nvSpPr>
        <p:spPr>
          <a:xfrm>
            <a:off x="9704894" y="5979728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1FFD31-9115-E74A-D1B6-39B5235661AE}"/>
              </a:ext>
            </a:extLst>
          </p:cNvPr>
          <p:cNvSpPr txBox="1"/>
          <p:nvPr/>
        </p:nvSpPr>
        <p:spPr>
          <a:xfrm rot="16200000">
            <a:off x="9266605" y="5050755"/>
            <a:ext cx="1479892" cy="369332"/>
          </a:xfrm>
          <a:prstGeom prst="rect">
            <a:avLst/>
          </a:prstGeom>
          <a:noFill/>
          <a:ln w="19050">
            <a:solidFill>
              <a:srgbClr val="8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578EC4-35ED-FA3B-61C7-C6E17BD91717}"/>
              </a:ext>
            </a:extLst>
          </p:cNvPr>
          <p:cNvSpPr txBox="1"/>
          <p:nvPr/>
        </p:nvSpPr>
        <p:spPr>
          <a:xfrm rot="16200000">
            <a:off x="8149529" y="5050755"/>
            <a:ext cx="1479893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150B3E6-04CB-56BA-5B55-F41FFB1DD7D6}"/>
              </a:ext>
            </a:extLst>
          </p:cNvPr>
          <p:cNvSpPr txBox="1"/>
          <p:nvPr/>
        </p:nvSpPr>
        <p:spPr>
          <a:xfrm rot="16200000">
            <a:off x="10385253" y="5050230"/>
            <a:ext cx="1479893" cy="369332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062537D-431B-89F3-B0E9-F07B767A9CB3}"/>
              </a:ext>
            </a:extLst>
          </p:cNvPr>
          <p:cNvSpPr/>
          <p:nvPr/>
        </p:nvSpPr>
        <p:spPr>
          <a:xfrm>
            <a:off x="8587817" y="4419973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F34F1F5-ECAC-0FF7-B612-8C0639BCEF24}"/>
              </a:ext>
            </a:extLst>
          </p:cNvPr>
          <p:cNvSpPr/>
          <p:nvPr/>
        </p:nvSpPr>
        <p:spPr>
          <a:xfrm>
            <a:off x="9693192" y="4419973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C13190-3C29-A7D5-1D65-8C9FAB280DAE}"/>
              </a:ext>
            </a:extLst>
          </p:cNvPr>
          <p:cNvSpPr/>
          <p:nvPr/>
        </p:nvSpPr>
        <p:spPr>
          <a:xfrm>
            <a:off x="10830913" y="4419973"/>
            <a:ext cx="603315" cy="711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6EB385B5-8A63-672C-CBA6-BC57749F2B6A}"/>
              </a:ext>
            </a:extLst>
          </p:cNvPr>
          <p:cNvSpPr/>
          <p:nvPr/>
        </p:nvSpPr>
        <p:spPr>
          <a:xfrm>
            <a:off x="8406432" y="3568649"/>
            <a:ext cx="3176833" cy="84918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88DC717-27F8-A2BD-D259-426B0BA6CD29}"/>
              </a:ext>
            </a:extLst>
          </p:cNvPr>
          <p:cNvSpPr txBox="1"/>
          <p:nvPr/>
        </p:nvSpPr>
        <p:spPr>
          <a:xfrm>
            <a:off x="9234545" y="398585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2F5862-F486-1A43-06A2-F0CB92385773}"/>
              </a:ext>
            </a:extLst>
          </p:cNvPr>
          <p:cNvSpPr txBox="1"/>
          <p:nvPr/>
        </p:nvSpPr>
        <p:spPr>
          <a:xfrm>
            <a:off x="1767607" y="5077559"/>
            <a:ext cx="10182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1541A7-9237-38B5-FB7F-CFE39D5A7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6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11" grpId="0"/>
      <p:bldP spid="13" grpId="0" animBg="1"/>
      <p:bldP spid="15" grpId="0"/>
      <p:bldP spid="17" grpId="0" animBg="1"/>
      <p:bldP spid="19" grpId="0" animBg="1"/>
      <p:bldP spid="21" grpId="0"/>
      <p:bldP spid="23" grpId="0"/>
      <p:bldP spid="25" grpId="0" animBg="1"/>
      <p:bldP spid="27" grpId="0"/>
      <p:bldP spid="39" grpId="0" animBg="1"/>
      <p:bldP spid="41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0C5D7-C3E0-3D8A-907F-46038CAF6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Sustainable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5580D-5A92-A139-D730-1E1F5F6F2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41" y="1074655"/>
            <a:ext cx="10963373" cy="1932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Sustainability is often viewed as a long-term goal.</a:t>
            </a:r>
          </a:p>
          <a:p>
            <a:pPr marL="0" indent="0">
              <a:buNone/>
            </a:pPr>
            <a:r>
              <a:rPr lang="en-US" dirty="0"/>
              <a:t>The processes and pathways achieve sustainability are referred to as </a:t>
            </a:r>
            <a:r>
              <a:rPr lang="en-US" b="1" dirty="0"/>
              <a:t>sustainable development</a:t>
            </a:r>
            <a:r>
              <a:rPr lang="en-US" dirty="0"/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286228-D99B-FC74-CE51-6CDE7C364BC8}"/>
              </a:ext>
            </a:extLst>
          </p:cNvPr>
          <p:cNvSpPr txBox="1">
            <a:spLocks/>
          </p:cNvSpPr>
          <p:nvPr/>
        </p:nvSpPr>
        <p:spPr>
          <a:xfrm>
            <a:off x="612741" y="3167406"/>
            <a:ext cx="10963373" cy="1932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 2015, all UN member states adopted the </a:t>
            </a:r>
            <a:r>
              <a:rPr lang="en-US" dirty="0">
                <a:solidFill>
                  <a:srgbClr val="8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2030 Agenda for Sustainable Development</a:t>
            </a:r>
            <a:r>
              <a:rPr lang="en-US" dirty="0"/>
              <a:t>.</a:t>
            </a:r>
          </a:p>
          <a:p>
            <a:pPr marL="914400" indent="0">
              <a:buNone/>
            </a:pPr>
            <a:r>
              <a:rPr lang="en-US" dirty="0"/>
              <a:t>“a shared blueprint for peace and prosperity for people and the planet, now and into the future”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E2CB9-A9C7-D5EC-EEAC-409272ED0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5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4F56-39D2-8802-A484-44F49E3E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17 SDGs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83B90E8-9CF2-7A96-AD47-DD83BB93D5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1" b="8441"/>
          <a:stretch>
            <a:fillRect/>
          </a:stretch>
        </p:blipFill>
        <p:spPr>
          <a:xfrm>
            <a:off x="1553590" y="1197204"/>
            <a:ext cx="9084819" cy="53035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F7E5B1-3F5E-D07B-957F-94247DFF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7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D1757-3857-B6A2-2462-F5906C27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Example:  SDG 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13743-9E3F-BBBC-E392-A83A7D503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012"/>
          <a:stretch>
            <a:fillRect/>
          </a:stretch>
        </p:blipFill>
        <p:spPr>
          <a:xfrm>
            <a:off x="3171962" y="1067767"/>
            <a:ext cx="8393724" cy="25605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44216-75A3-A764-B739-1B6E896320F1}"/>
              </a:ext>
            </a:extLst>
          </p:cNvPr>
          <p:cNvSpPr txBox="1"/>
          <p:nvPr/>
        </p:nvSpPr>
        <p:spPr>
          <a:xfrm>
            <a:off x="3171962" y="3781676"/>
            <a:ext cx="83937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</a:rPr>
              <a:t>Current progress on Target 14.3:</a:t>
            </a:r>
            <a:r>
              <a:rPr lang="en-US" sz="2200" dirty="0">
                <a:solidFill>
                  <a:srgbClr val="0070C0"/>
                </a:solidFill>
              </a:rPr>
              <a:t> </a:t>
            </a:r>
          </a:p>
          <a:p>
            <a:r>
              <a:rPr lang="en-US" sz="2200" dirty="0"/>
              <a:t>As the global average ocean surface pH declines, as a result of rising CO2 emissions and absorption by the ocean, acidification increases. The expansion of monitoring stations (from 178 in 2021 to 906 in 2026) highlights a growing capacity of countries to observe ocean </a:t>
            </a:r>
            <a:r>
              <a:rPr lang="en-US" sz="2200" dirty="0" err="1"/>
              <a:t>pH.</a:t>
            </a:r>
            <a:r>
              <a:rPr lang="en-US" sz="2200" dirty="0"/>
              <a:t> Despite this increase in observations, monitoring remains patchy, hindering the development of strategies for mitigation and adaptation at relevant scales.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A0305D-E957-54FC-3CC3-0F8F01F4C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15" y="1067767"/>
            <a:ext cx="2377440" cy="339005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80613B-DA9E-3817-EFBC-087C2B78C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14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86D49-D6F6-9F4E-DBE5-5E3F096A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Example:  SDG 14 Teaching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7A6796-6CBA-EDE4-1488-3B92834725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916"/>
          <a:stretch>
            <a:fillRect/>
          </a:stretch>
        </p:blipFill>
        <p:spPr>
          <a:xfrm>
            <a:off x="4866696" y="1154489"/>
            <a:ext cx="6744284" cy="3880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01B9E5-6412-67D9-029D-BC164E7FD6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1383"/>
          <a:stretch>
            <a:fillRect/>
          </a:stretch>
        </p:blipFill>
        <p:spPr>
          <a:xfrm>
            <a:off x="4897178" y="4649946"/>
            <a:ext cx="6713802" cy="3880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B268CF-39DA-5B6C-6484-83BD38CB77A8}"/>
              </a:ext>
            </a:extLst>
          </p:cNvPr>
          <p:cNvSpPr txBox="1"/>
          <p:nvPr/>
        </p:nvSpPr>
        <p:spPr>
          <a:xfrm>
            <a:off x="766621" y="2257995"/>
            <a:ext cx="3427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 Objectives</a:t>
            </a:r>
            <a:endParaRPr lang="en-US" sz="2800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9F8EC4-EC1F-8B0C-0A9F-AB4563D44A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63" b="79653"/>
          <a:stretch>
            <a:fillRect/>
          </a:stretch>
        </p:blipFill>
        <p:spPr>
          <a:xfrm>
            <a:off x="4866696" y="1553970"/>
            <a:ext cx="6744284" cy="388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EFB3AE-7A9A-D2F2-402D-36111E3D71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133" b="51421"/>
          <a:stretch>
            <a:fillRect/>
          </a:stretch>
        </p:blipFill>
        <p:spPr>
          <a:xfrm>
            <a:off x="4866696" y="2118886"/>
            <a:ext cx="6744284" cy="7301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5D546C-4EF9-4D98-2BFB-56207CF6C6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136" b="19419"/>
          <a:stretch>
            <a:fillRect/>
          </a:stretch>
        </p:blipFill>
        <p:spPr>
          <a:xfrm>
            <a:off x="4866696" y="3063931"/>
            <a:ext cx="6744284" cy="7301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64EC36-50A8-1411-C0DB-E677A635B8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511" b="50391"/>
          <a:stretch>
            <a:fillRect/>
          </a:stretch>
        </p:blipFill>
        <p:spPr>
          <a:xfrm>
            <a:off x="4897178" y="5020694"/>
            <a:ext cx="6713802" cy="3196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F030E31-6B3B-E302-CA4A-86F18BB565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2829" b="18057"/>
          <a:stretch>
            <a:fillRect/>
          </a:stretch>
        </p:blipFill>
        <p:spPr>
          <a:xfrm>
            <a:off x="4897178" y="5357159"/>
            <a:ext cx="6713802" cy="4104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F0CBF2-B7CE-1D1C-450B-52EA5EDB9A80}"/>
              </a:ext>
            </a:extLst>
          </p:cNvPr>
          <p:cNvSpPr txBox="1"/>
          <p:nvPr/>
        </p:nvSpPr>
        <p:spPr>
          <a:xfrm>
            <a:off x="766621" y="5020694"/>
            <a:ext cx="2900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Topics</a:t>
            </a:r>
            <a:endParaRPr lang="en-US" sz="2800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469D4-13AB-A0CA-309B-232FA48F2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5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7E84B-A6A8-A892-F840-05C40728B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Mathematics Education +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AC2CA-F8E9-5E9B-3221-4420A2BBE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couple math-specific resources that might be helpful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Mathematics for Sustainability 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>
                <a:solidFill>
                  <a:srgbClr val="8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https://math-for-sustainability.com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Sustainability Education: The What and How for Mathematics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>
                <a:solidFill>
                  <a:srgbClr val="8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https://doi.org/10.1080/10511970.2013.834526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41408-75EF-CF4E-A1F1-40A00C54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04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313E5A-179F-6753-0204-595C4F6D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9590A-882E-4036-17F7-BD85CA83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SDGs in Introductory Statistics</a:t>
            </a:r>
          </a:p>
        </p:txBody>
      </p:sp>
    </p:spTree>
    <p:extLst>
      <p:ext uri="{BB962C8B-B14F-4D97-AF65-F5344CB8AC3E}">
        <p14:creationId xmlns:p14="http://schemas.microsoft.com/office/powerpoint/2010/main" val="3884577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26E5-273A-A2F5-6157-7598B70A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Introductory Statistics (MA223)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5B32-7996-3347-0E40-7E02C907F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013792"/>
            <a:ext cx="10972800" cy="58442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Audience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Undergraduate STEM majors, often Y2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Required for ~60% of students 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Often, a terminal course in statistics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Topics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Graphs &amp; summary statistics 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Inference for a population mean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1- and 2- way ANOVA 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Simple linear regression </a:t>
            </a:r>
          </a:p>
          <a:p>
            <a:pPr marL="685800">
              <a:buFont typeface="Arial" panose="020B0604020202020204" pitchFamily="34" charset="0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Traditional &amp; nonparametric inference approaches</a:t>
            </a:r>
          </a:p>
          <a:p>
            <a:pPr marL="0" indent="0"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Hybrid format (50% asynchronous, online)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AAA18-EDA1-128E-1B20-EF259660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1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E58A-0EEF-F5F5-9B58-0F25784A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Typical In-Person Meeting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67449-E5B0-D8BB-1118-F0536E4DF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364"/>
            <a:ext cx="10515600" cy="5536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Before the meeting, asynchronous</a:t>
            </a:r>
          </a:p>
          <a:p>
            <a:pPr marL="4572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~5 min. intro. video</a:t>
            </a:r>
          </a:p>
          <a:p>
            <a:pPr marL="4572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Download (or print) notes packet, access data, helper code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During the meeting</a:t>
            </a:r>
          </a:p>
          <a:p>
            <a:pPr marL="4572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~30 min. instruction</a:t>
            </a:r>
          </a:p>
          <a:p>
            <a:pPr marL="4572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~20 min. group activity assessment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After the meeting, asynchronous</a:t>
            </a:r>
          </a:p>
          <a:p>
            <a:pPr marL="45720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~10 min. optional auto-graded quiz in LMS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2B726-417D-ACF2-65CA-CD4D462A64B4}"/>
              </a:ext>
            </a:extLst>
          </p:cNvPr>
          <p:cNvSpPr/>
          <p:nvPr/>
        </p:nvSpPr>
        <p:spPr>
          <a:xfrm>
            <a:off x="1254868" y="4095345"/>
            <a:ext cx="5862369" cy="603115"/>
          </a:xfrm>
          <a:prstGeom prst="rect">
            <a:avLst/>
          </a:prstGeom>
          <a:noFill/>
          <a:ln w="28575">
            <a:solidFill>
              <a:srgbClr val="8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FFF85-C502-6D95-2BE9-B38A072DF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46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1E661-699E-10C7-21ED-3884B32DD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  <a:ln>
            <a:solidFill>
              <a:srgbClr val="800000"/>
            </a:solidFill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Group Activity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9694-0BED-BC74-1B8B-7DA189D97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5749"/>
            <a:ext cx="10515600" cy="5499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Incorporate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GAISE recommendations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1963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4) Integrate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real data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with a context and purpose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throughout the course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Select data that are meaningful and engaging to the students.</a:t>
            </a:r>
          </a:p>
          <a:p>
            <a:pPr marL="461963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8) Employ evidence-based pedagogies that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actively engage students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 the learning process.</a:t>
            </a:r>
          </a:p>
          <a:p>
            <a:pPr marL="461963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9) Use a variety of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formative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summative assessments to improve teaching and learning.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Just-in-time, formative assessment of course material.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 in-person meetings = 20 group activities.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89545-6E4C-A9F3-3603-751E4C4D2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2188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15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C7FFC-92D0-C04A-C8B7-3A2D694EF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DF811-3484-4878-D8F6-E43DEC397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Group Activity Logistics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64E3C-5548-1F48-837C-72FBBC48B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364"/>
            <a:ext cx="10515600" cy="5536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Group formation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Based on table students choose to sit at.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Tables contain 3-5 students.  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Same group throughout the term.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Assessment (low-stakes, formative)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Submit (via LMS) one solution per group containing work completed by the end of the meeting.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Credit awarded for active participation and diligent effort.</a:t>
            </a:r>
          </a:p>
          <a:p>
            <a:pPr marL="461963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Receive in-time feedback from instructor and a full set of solutions.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E4D45-D224-E011-6DEE-C3E5F66C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00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424E7-1F50-02E7-2283-AF4A8D9D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68E2-D4B5-2C1E-2D63-62561782C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  <a:ln>
            <a:solidFill>
              <a:srgbClr val="800000"/>
            </a:solidFill>
          </a:ln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Infusing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E9A5F-7E36-1BD8-2813-010AD7187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41" y="1165749"/>
            <a:ext cx="10982227" cy="549900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Breadth (several topics)</a:t>
            </a: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 vs. Depth (1-2 topics)</a:t>
            </a:r>
          </a:p>
          <a:p>
            <a:pPr marL="0" indent="0" algn="ctr">
              <a:buNone/>
            </a:pPr>
            <a:r>
              <a:rPr lang="en-US" sz="3800" dirty="0">
                <a:latin typeface="Arial" panose="020B0604020202020204" pitchFamily="34" charset="0"/>
                <a:cs typeface="Arial" panose="020B0604020202020204" pitchFamily="34" charset="0"/>
              </a:rPr>
              <a:t>Big (overhaul course) vs. </a:t>
            </a:r>
            <a:r>
              <a:rPr lang="en-US" sz="3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(sprinkle in)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Updated 10 of the group activities with an application related to sustainability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Introduce 8 of the SDGs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a cognitive learning objective for the SDG.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Support at least one course learning objective.</a:t>
            </a: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Provide opportunity to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real data to illustrate challenges associated with achieving the SDG while providing relevant applied statistics experience.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Empower students to learn more, reflect on their behaviors, and get involved/take action.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8C175-E5FF-0007-DC08-07181A985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611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86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E4921-6B58-81DC-C330-04ED7E4C0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Sustainability Activity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9C8BD9-DCB0-05E0-D449-CCB66A71E868}"/>
              </a:ext>
            </a:extLst>
          </p:cNvPr>
          <p:cNvSpPr txBox="1"/>
          <p:nvPr/>
        </p:nvSpPr>
        <p:spPr>
          <a:xfrm>
            <a:off x="162128" y="915857"/>
            <a:ext cx="5943600" cy="1477328"/>
          </a:xfrm>
          <a:prstGeom prst="rect">
            <a:avLst/>
          </a:prstGeom>
          <a:solidFill>
            <a:srgbClr val="BF8B2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Statistical summary</a:t>
            </a:r>
          </a:p>
          <a:p>
            <a:pPr marL="169863" indent="-16986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Calculate your ecological footprint to make a dataset.</a:t>
            </a:r>
          </a:p>
          <a:p>
            <a:pPr marL="169863" indent="-16986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Summarize and visualize relationships among ecological footprint, flight travel habits, and food consumptions habits in MA223 students.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76D76E-56E1-77CC-00C3-4CC16CE99EDB}"/>
              </a:ext>
            </a:extLst>
          </p:cNvPr>
          <p:cNvSpPr txBox="1"/>
          <p:nvPr/>
        </p:nvSpPr>
        <p:spPr>
          <a:xfrm>
            <a:off x="156817" y="2398851"/>
            <a:ext cx="5943600" cy="646331"/>
          </a:xfrm>
          <a:prstGeom prst="rect">
            <a:avLst/>
          </a:prstGeom>
          <a:solidFill>
            <a:srgbClr val="A2194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Sampling Distribution</a:t>
            </a:r>
          </a:p>
          <a:p>
            <a:pPr marL="169863" indent="-16986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Discuss dependence among yearly unemployment rates.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C170D-0F7C-C7F5-7BF9-F012B22A0124}"/>
              </a:ext>
            </a:extLst>
          </p:cNvPr>
          <p:cNvSpPr txBox="1"/>
          <p:nvPr/>
        </p:nvSpPr>
        <p:spPr>
          <a:xfrm>
            <a:off x="156817" y="3033543"/>
            <a:ext cx="5943600" cy="923330"/>
          </a:xfrm>
          <a:prstGeom prst="rect">
            <a:avLst/>
          </a:prstGeom>
          <a:solidFill>
            <a:srgbClr val="DDA83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Confidence Intervals</a:t>
            </a:r>
          </a:p>
          <a:p>
            <a:pPr marL="169863" indent="-16986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Quantify how the average very low food security rate in Vigo Co. compares to elsewhere in the U.S.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1B4BF-6971-E5E3-FFAA-961443919085}"/>
              </a:ext>
            </a:extLst>
          </p:cNvPr>
          <p:cNvSpPr txBox="1"/>
          <p:nvPr/>
        </p:nvSpPr>
        <p:spPr>
          <a:xfrm>
            <a:off x="157410" y="3964809"/>
            <a:ext cx="5943600" cy="923330"/>
          </a:xfrm>
          <a:prstGeom prst="rect">
            <a:avLst/>
          </a:prstGeom>
          <a:solidFill>
            <a:srgbClr val="00689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Hypothesis Tests</a:t>
            </a:r>
          </a:p>
          <a:p>
            <a:pPr marL="176213" indent="-17621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Estimate the average yearly number of involuntary servitude offenses for U.S. border states.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05E26A-3C7A-1316-545F-29632B751114}"/>
              </a:ext>
            </a:extLst>
          </p:cNvPr>
          <p:cNvSpPr txBox="1"/>
          <p:nvPr/>
        </p:nvSpPr>
        <p:spPr>
          <a:xfrm>
            <a:off x="6105427" y="916105"/>
            <a:ext cx="5943600" cy="923330"/>
          </a:xfrm>
          <a:prstGeom prst="rect">
            <a:avLst/>
          </a:prstGeom>
          <a:solidFill>
            <a:srgbClr val="4C9F38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Bootstrapping (univariate)</a:t>
            </a:r>
          </a:p>
          <a:p>
            <a:pPr marL="176213" indent="-17621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On average, how many measles cases do we expect to happen per U.S. state, per year, given recent trends?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2DC8C9-A9A2-D1F1-57D4-FC14EBA67F01}"/>
              </a:ext>
            </a:extLst>
          </p:cNvPr>
          <p:cNvSpPr txBox="1"/>
          <p:nvPr/>
        </p:nvSpPr>
        <p:spPr>
          <a:xfrm>
            <a:off x="6100417" y="1842144"/>
            <a:ext cx="5943600" cy="1200329"/>
          </a:xfrm>
          <a:prstGeom prst="rect">
            <a:avLst/>
          </a:prstGeom>
          <a:solidFill>
            <a:srgbClr val="FD692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One-Way ANOVA</a:t>
            </a:r>
          </a:p>
          <a:p>
            <a:pPr marL="176213" indent="-17621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Given recent trends, is there evidence that the average yearly CO2 emissions per capita differs for at least one income classification of countries?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2BF5FD-40E1-51C6-A594-104BB3BE4F8D}"/>
              </a:ext>
            </a:extLst>
          </p:cNvPr>
          <p:cNvSpPr txBox="1"/>
          <p:nvPr/>
        </p:nvSpPr>
        <p:spPr>
          <a:xfrm>
            <a:off x="6100417" y="4232401"/>
            <a:ext cx="5943600" cy="1477328"/>
          </a:xfrm>
          <a:prstGeom prst="rect">
            <a:avLst/>
          </a:prstGeom>
          <a:solidFill>
            <a:srgbClr val="3F7E44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Linear Regression</a:t>
            </a:r>
          </a:p>
          <a:p>
            <a:pPr marL="176213" indent="-17621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Describe how global average temperature has changed over time.</a:t>
            </a:r>
          </a:p>
          <a:p>
            <a:pPr marL="176213" indent="-176213">
              <a:buFont typeface="Aptos" panose="020B0004020202020204" pitchFamily="34" charset="0"/>
              <a:buChar char="-"/>
            </a:pPr>
            <a:r>
              <a:rPr lang="en-US" dirty="0">
                <a:solidFill>
                  <a:schemeClr val="bg1"/>
                </a:solidFill>
              </a:rPr>
              <a:t>Describe the relationship between  average global temperature and average global CO2 levels, over time.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5C9CC6-472D-EC4E-8030-B5E35E7639B4}"/>
              </a:ext>
            </a:extLst>
          </p:cNvPr>
          <p:cNvSpPr txBox="1"/>
          <p:nvPr/>
        </p:nvSpPr>
        <p:spPr>
          <a:xfrm>
            <a:off x="6105427" y="3040739"/>
            <a:ext cx="5943600" cy="1200329"/>
          </a:xfrm>
          <a:prstGeom prst="rect">
            <a:avLst/>
          </a:prstGeom>
          <a:solidFill>
            <a:srgbClr val="0A97D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Two-Way ANOVA</a:t>
            </a:r>
          </a:p>
          <a:p>
            <a:r>
              <a:rPr lang="en-US" dirty="0">
                <a:solidFill>
                  <a:schemeClr val="bg1"/>
                </a:solidFill>
              </a:rPr>
              <a:t>Describe design components of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chemeClr val="bg1"/>
                </a:solidFill>
              </a:rPr>
              <a:t>A study relating coral reef vitality to ocean water acidity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chemeClr val="bg1"/>
                </a:solidFill>
              </a:rPr>
              <a:t>A study of microplastics founds in oceans, globally.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2D03C-E872-485C-C6CE-F0DE178F839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5" y="4964101"/>
            <a:ext cx="914400" cy="91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F655F8-8202-B2D4-8EA0-0F2654CCC84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65" y="4962311"/>
            <a:ext cx="914400" cy="914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BCCBE5-A0BF-F048-1CA4-2D2372417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54" y="4970734"/>
            <a:ext cx="914400" cy="914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13606D-8BC7-AEC4-D877-86B8F692EC2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634" y="4964101"/>
            <a:ext cx="914400" cy="9144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728BFE-C959-105E-483E-39A230D067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051" y="4970734"/>
            <a:ext cx="914400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0D692B-D5EF-B612-D866-308D8217252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29" y="4970734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1594D2-4E8F-A851-2B44-8F43C9970233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97" y="4970734"/>
            <a:ext cx="914400" cy="9144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E4EBCA-736F-796E-86D8-2F9986ABB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350" y="4965994"/>
            <a:ext cx="914400" cy="914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9A3BD8A-FC4A-7F7D-7C6E-72E43322011A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454" y="5883170"/>
            <a:ext cx="914400" cy="9144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6E297B-FF26-4319-8C6E-3B619E17B5A2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016" y="5883617"/>
            <a:ext cx="914400" cy="914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1614FA3-63A2-B613-DED0-EEF292F5ED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641" y="5885099"/>
            <a:ext cx="914400" cy="914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160056F-80C8-FA0A-C4EA-CE16842B3B98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03" y="5874190"/>
            <a:ext cx="914400" cy="9144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28917C7-2276-7AA2-E082-F471ECAA3B8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97" y="5878618"/>
            <a:ext cx="914400" cy="9144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5AFF076-2BA4-196F-C505-ED2FE1F969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328" y="5885611"/>
            <a:ext cx="914400" cy="9144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D6A8C67-CEAD-44E4-0EF5-8D5B843D12E3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078" y="5874190"/>
            <a:ext cx="914400" cy="9144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C4D706C-0584-972C-0CB6-9DA23B095681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24" y="5878618"/>
            <a:ext cx="914400" cy="914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9181B50-C2AB-077A-A861-076F54DB1A8E}"/>
              </a:ext>
            </a:extLst>
          </p:cNvPr>
          <p:cNvPicPr>
            <a:picLocks noChangeAspect="1"/>
          </p:cNvPicPr>
          <p:nvPr/>
        </p:nvPicPr>
        <p:blipFill>
          <a:blip r:embed="rId1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890" y="5878618"/>
            <a:ext cx="914400" cy="9144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602A8E9-A20E-468E-1414-0E1915CFEDE9}"/>
              </a:ext>
            </a:extLst>
          </p:cNvPr>
          <p:cNvPicPr>
            <a:picLocks noChangeAspect="1"/>
          </p:cNvPicPr>
          <p:nvPr/>
        </p:nvPicPr>
        <p:blipFill>
          <a:blip r:embed="rId1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371" y="5878618"/>
            <a:ext cx="914400" cy="91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5B19DD0-BB7C-9826-4352-9ADE234FB51D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439" y="5878618"/>
            <a:ext cx="914400" cy="9144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C2ECBD5-C8AA-78A8-4A67-EB5019F46F0B}"/>
              </a:ext>
            </a:extLst>
          </p:cNvPr>
          <p:cNvPicPr>
            <a:picLocks noChangeAspect="1"/>
          </p:cNvPicPr>
          <p:nvPr/>
        </p:nvPicPr>
        <p:blipFill>
          <a:blip r:embed="rId21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172" y="5878618"/>
            <a:ext cx="914400" cy="9144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D126845-88BD-D5B6-609C-D9ED09CCB01B}"/>
              </a:ext>
            </a:extLst>
          </p:cNvPr>
          <p:cNvPicPr>
            <a:picLocks noChangeAspect="1"/>
          </p:cNvPicPr>
          <p:nvPr/>
        </p:nvPicPr>
        <p:blipFill>
          <a:blip r:embed="rId2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905" y="5878618"/>
            <a:ext cx="914400" cy="9144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1AC9822-1806-5DE4-16F6-6E55D9B9EA7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839" y="5877080"/>
            <a:ext cx="9144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7E2159-D9DA-CEBB-1BE3-6ED59ECDFE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94777" y="5885837"/>
            <a:ext cx="914400" cy="9144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B275FC3-07C9-6BA4-7C8A-84217E3D430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719" y="5886941"/>
            <a:ext cx="914400" cy="9144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A7B5B9A-1AA7-DCFD-5163-53F7273DCB1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023" y="58869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1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772F9-2C96-071A-8F24-EEDC2342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 Activity Structure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71D681-880B-5C84-BF0A-12B0EB3E9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215" y="1228419"/>
            <a:ext cx="6492240" cy="2502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EDF4ED-C9D7-341E-9507-B9A41FA68C2D}"/>
              </a:ext>
            </a:extLst>
          </p:cNvPr>
          <p:cNvSpPr txBox="1"/>
          <p:nvPr/>
        </p:nvSpPr>
        <p:spPr>
          <a:xfrm>
            <a:off x="414779" y="2217847"/>
            <a:ext cx="4647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Introduce the relevant SDG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31559-BCBB-414B-C462-EEBCFD8C8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215" y="4044513"/>
            <a:ext cx="6492240" cy="18159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B7DDD4-ACC3-2175-27AB-1BBAF6DEC0F8}"/>
              </a:ext>
            </a:extLst>
          </p:cNvPr>
          <p:cNvSpPr txBox="1"/>
          <p:nvPr/>
        </p:nvSpPr>
        <p:spPr>
          <a:xfrm>
            <a:off x="414779" y="4475427"/>
            <a:ext cx="4055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Provide definition(s) for the topic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61803F-D9AD-B5D9-52D4-475367FA8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40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DF4A6-3FD8-133C-ADA0-A966411E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1F7E-03A9-BFE7-1C91-951F9A04A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 Activity Structure (cont.)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83B4C-1490-A748-4DE1-A0FEB49DFD41}"/>
              </a:ext>
            </a:extLst>
          </p:cNvPr>
          <p:cNvSpPr txBox="1"/>
          <p:nvPr/>
        </p:nvSpPr>
        <p:spPr>
          <a:xfrm>
            <a:off x="496479" y="3142060"/>
            <a:ext cx="4647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Relevant course &amp; SDG learning objective(s)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C3B661-0C12-DC37-2620-DF5B275B6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894" y="2093179"/>
            <a:ext cx="6492240" cy="30518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0486CB-4767-86B1-73C5-41DE9EEA9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28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E5576-4152-A676-3974-336055BB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704A-E982-67B2-A5B0-15CDA8F6B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 Activity Structure (cont.)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AB9972-64BD-1788-64EC-9D8EF111C153}"/>
              </a:ext>
            </a:extLst>
          </p:cNvPr>
          <p:cNvSpPr txBox="1"/>
          <p:nvPr/>
        </p:nvSpPr>
        <p:spPr>
          <a:xfrm>
            <a:off x="447436" y="3167390"/>
            <a:ext cx="4647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Scenario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283E47-8916-C8B9-5959-37AAFE08B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2002" y="1101022"/>
            <a:ext cx="6949440" cy="37872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211543-A48D-7BC4-333C-C6AB318B0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002" y="4888283"/>
            <a:ext cx="6949440" cy="160091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87ACBB-25B0-729A-09C0-6F48340D9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9201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59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0C33D-FE85-968A-2A3C-E4A052DA0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F68-BFB7-AB87-FE78-53B01AAC5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 Activity Structure (cont.)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2B5821-7869-CB13-8D3C-91948D2F72B8}"/>
              </a:ext>
            </a:extLst>
          </p:cNvPr>
          <p:cNvSpPr txBox="1"/>
          <p:nvPr/>
        </p:nvSpPr>
        <p:spPr>
          <a:xfrm>
            <a:off x="254524" y="3167390"/>
            <a:ext cx="3949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Questions students answer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17CFDC-1F47-C780-B895-A09ACD62E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392" y="1572530"/>
            <a:ext cx="6949440" cy="464143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A72FD3-A499-19DB-D3C7-71149CF6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9707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27757-3378-A3C4-ABF6-630338619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8BE18-2FA7-8E7B-02D5-AD6606EAE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Example Activity Structure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C9D6A-0986-B8C5-A599-29B650F01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0" y="4680856"/>
            <a:ext cx="8908330" cy="14961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Appendix 1:  Reminder definitions of sustainability, SDGs</a:t>
            </a:r>
          </a:p>
          <a:p>
            <a:pPr marL="0" indent="0">
              <a:buNone/>
            </a:pPr>
            <a:r>
              <a:rPr lang="en-US" dirty="0"/>
              <a:t>Appendix 2:  Why sustainability in a statistics course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1DE14-75AE-5716-2E0C-D4565D6A4542}"/>
              </a:ext>
            </a:extLst>
          </p:cNvPr>
          <p:cNvSpPr txBox="1"/>
          <p:nvPr/>
        </p:nvSpPr>
        <p:spPr>
          <a:xfrm>
            <a:off x="263950" y="2320575"/>
            <a:ext cx="4034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Additional information about the SDG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76FAB0-7FA7-65B7-A7CD-01D566F2F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491" y="1753438"/>
            <a:ext cx="6949440" cy="208838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A733C-7A32-AD42-8DC8-F07055EF1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102AF6-258A-CFAA-5AE2-1E08A745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5BE48-F344-9BF2-691C-445F83D5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Survey Results</a:t>
            </a:r>
          </a:p>
        </p:txBody>
      </p:sp>
    </p:spTree>
    <p:extLst>
      <p:ext uri="{BB962C8B-B14F-4D97-AF65-F5344CB8AC3E}">
        <p14:creationId xmlns:p14="http://schemas.microsoft.com/office/powerpoint/2010/main" val="31612005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D9EE-ED7D-3BF0-5B80-DF034FCE3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623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    Sustainability Teaching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44204-4F42-F938-D655-6B72AE389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4060"/>
            <a:ext cx="10515600" cy="5376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Thank you to the STN leadership at Rose-Hulman: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Dr. Rebecca DeVasher, Dr. Mark Minster, Dr. Jenny Mueller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Thank you to my STN cohort faculty peer mentor: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Dr. Eric Reyes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Rose-Hulman Strategic Plan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Theme:  Infuse Sustainability into Rose-Hulman Education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and Culture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work is associated with human subjects research protocol IR# RHS0436.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269B2-00CA-B5DF-E120-2EBE95035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51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BEFEC-F93F-9477-03C5-8C5E73241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74AA-4366-CD78-6973-0BE24B35D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    Student Survey:  Respondent demographics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53EF5-869E-F49D-C0FA-AD89CEB2E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66882"/>
            <a:ext cx="10515600" cy="4924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Two terms with 3 sections each term.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800000"/>
                </a:solidFill>
              </a:rPr>
              <a:t>Overall response rate</a:t>
            </a:r>
            <a:r>
              <a:rPr lang="en-US" dirty="0"/>
              <a:t>:  82% (115/140)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6E6638-8B9A-4ABB-E4E8-81BC9543C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66395"/>
              </p:ext>
            </p:extLst>
          </p:nvPr>
        </p:nvGraphicFramePr>
        <p:xfrm>
          <a:off x="2649198" y="1961027"/>
          <a:ext cx="6893601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5934">
                  <a:extLst>
                    <a:ext uri="{9D8B030D-6E8A-4147-A177-3AD203B41FA5}">
                      <a16:colId xmlns:a16="http://schemas.microsoft.com/office/drawing/2014/main" val="351918425"/>
                    </a:ext>
                  </a:extLst>
                </a:gridCol>
                <a:gridCol w="2121031">
                  <a:extLst>
                    <a:ext uri="{9D8B030D-6E8A-4147-A177-3AD203B41FA5}">
                      <a16:colId xmlns:a16="http://schemas.microsoft.com/office/drawing/2014/main" val="3241134258"/>
                    </a:ext>
                  </a:extLst>
                </a:gridCol>
                <a:gridCol w="2896636">
                  <a:extLst>
                    <a:ext uri="{9D8B030D-6E8A-4147-A177-3AD203B41FA5}">
                      <a16:colId xmlns:a16="http://schemas.microsoft.com/office/drawing/2014/main" val="399402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Engineering Major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8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 2025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84% (57/68)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91% (52/57)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81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Spring 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81% (58/72)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 (54/58)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08440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6BCABEFE-04FB-6B79-04B1-D252B1549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38" y="3525374"/>
            <a:ext cx="6217920" cy="326704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EFA47-9FC2-5A52-7D12-5F9843FE4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549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F7884-AE26-B9C0-90D2-302C91F16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AA218-030B-8167-1D50-B7441D0F4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    Student Survey:  Sentiments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007B6-11AC-4671-88A6-030F589BC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2728"/>
            <a:ext cx="10515600" cy="4924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generally find sustainability as an important topic. 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Activities aren’t drastically changing interest to learn more.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89E0CF-082C-206B-5F1B-2A9630795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80711"/>
            <a:ext cx="5760720" cy="3816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2F4CA4-B2BF-68B1-E6D6-542321E92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3" y="2798584"/>
            <a:ext cx="5760720" cy="39805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9231E-BC82-77B6-1003-372D25227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2570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46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6E6B6-088F-5C09-1D2A-7426A82E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    Student Survey:  Sustainability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4E0CA-FF69-E50D-650A-CF032D24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6882"/>
            <a:ext cx="10972800" cy="4924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Around half of the students had </a:t>
            </a:r>
            <a:r>
              <a:rPr lang="en-US" b="1" dirty="0"/>
              <a:t>not</a:t>
            </a:r>
            <a:r>
              <a:rPr lang="en-US" dirty="0"/>
              <a:t> seen sustainability in a previous course. (A similar proportion had not heard of SDGs previously.)</a:t>
            </a:r>
          </a:p>
          <a:p>
            <a:pPr marL="0" indent="0">
              <a:buNone/>
            </a:pPr>
            <a:r>
              <a:rPr lang="en-US" dirty="0"/>
              <a:t>More than half – </a:t>
            </a:r>
            <a:r>
              <a:rPr lang="en-US" b="1" dirty="0">
                <a:solidFill>
                  <a:srgbClr val="800000"/>
                </a:solidFill>
              </a:rPr>
              <a:t>69.6%</a:t>
            </a:r>
            <a:r>
              <a:rPr lang="en-US" dirty="0"/>
              <a:t> – can name 2+ SDG topics after MA223.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A7B036-5E05-1585-03BD-8482BD451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2640151"/>
            <a:ext cx="5760720" cy="42178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D395DB-A7C5-677B-AC54-9E87D012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47474"/>
            <a:ext cx="5760720" cy="421052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75934-5E6E-2474-C6D8-5B8155CD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5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7E2C-1578-D71E-64FC-18773E0EE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Student Survey:  Favorite activity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95909F-A065-50A4-C052-1E816BB09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683" y="104454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https://www.footprintcalculator.org/home/en</a:t>
            </a:r>
            <a:r>
              <a:rPr lang="en-US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171784-B565-31CA-4198-3DACBBD56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761" y="2723526"/>
            <a:ext cx="2560320" cy="29156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65CDF5-A05D-B808-A862-E6310C0B7F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2161"/>
          <a:stretch>
            <a:fillRect/>
          </a:stretch>
        </p:blipFill>
        <p:spPr>
          <a:xfrm>
            <a:off x="5269079" y="2008818"/>
            <a:ext cx="2560320" cy="12113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5F8AF7-DBE0-7BD0-0026-CCB8EA2CC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9079" y="3220216"/>
            <a:ext cx="2560320" cy="18623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40B547-4DEE-C5AB-9E6C-E943706BB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9079" y="5082601"/>
            <a:ext cx="2560320" cy="14617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727D3C-8CAD-BC7F-A444-96B6F1084A3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04" r="6604"/>
          <a:stretch>
            <a:fillRect/>
          </a:stretch>
        </p:blipFill>
        <p:spPr>
          <a:xfrm>
            <a:off x="8017397" y="1124731"/>
            <a:ext cx="3931920" cy="38885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2558781-095C-E549-4FA9-D543284C7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7397" y="4615475"/>
            <a:ext cx="3931920" cy="20473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E1C2DC7-45E8-456E-983F-DA12D060FD25}"/>
              </a:ext>
            </a:extLst>
          </p:cNvPr>
          <p:cNvSpPr txBox="1"/>
          <p:nvPr/>
        </p:nvSpPr>
        <p:spPr>
          <a:xfrm>
            <a:off x="242683" y="5813453"/>
            <a:ext cx="483839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Second favorite activity: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SDG 14 with microplastics and coral reef data/studies.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99E21C-2DE4-A056-6539-AECCE518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78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CA712C-BD00-1480-B823-52F8FDFF1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C675-DF91-B98F-BF87-822C8B0A1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  Bringing sustainability into mathematics</a:t>
            </a:r>
          </a:p>
        </p:txBody>
      </p:sp>
    </p:spTree>
    <p:extLst>
      <p:ext uri="{BB962C8B-B14F-4D97-AF65-F5344CB8AC3E}">
        <p14:creationId xmlns:p14="http://schemas.microsoft.com/office/powerpoint/2010/main" val="3663899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99544-E75F-E244-9B40-58D6F5E14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What’s going well for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0B1D4-466B-2BB6-D6A9-B64DEFDA6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461" y="1178350"/>
            <a:ext cx="10982227" cy="567965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actively engage with peers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Relaxed classroom atmosphere  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Course credit does seem to inspire diligent effort.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Attendance also helps me identify students that might benefit from a direct contact.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&amp; I receive quick feedback of comprehension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 receive additional course resources.</a:t>
            </a:r>
          </a:p>
          <a:p>
            <a:r>
              <a:rPr lang="en-US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I’ve enjoyed learning more.</a:t>
            </a:r>
          </a:p>
          <a:p>
            <a:r>
              <a:rPr lang="en-US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 hear more interesting conversation and sometimes get great questions.</a:t>
            </a:r>
          </a:p>
          <a:p>
            <a:r>
              <a:rPr lang="en-US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Sustainability: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Have not experienced many negative student attitudes that could come from “controversial” topics.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2DE36-110B-84F6-EC5C-2B7D29BBD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32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602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0432D4-1A35-1E1E-EAEC-1FCF37D5BED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7EC0E4-4C32-FE4F-B7BC-A8AFFE3A64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rgbClr val="000000"/>
                </a:solidFill>
              </a:rPr>
              <a:t>What are your thoughts on sustainability in MA?  Are there aspects you find exciting?  What challenges concern you?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CF4E05-6225-DC19-FFDC-25A1707714FA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29039FF-939C-DB38-32E9-9AC617D7279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6A5AA517-E399-0B21-4DD7-88215EC7060B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 dirty="0">
                <a:solidFill>
                  <a:srgbClr val="198038"/>
                </a:solidFill>
              </a:rPr>
              <a:t>Do not edit
</a:t>
            </a:r>
            <a:r>
              <a:rPr lang="en-US" sz="2200" dirty="0">
                <a:solidFill>
                  <a:srgbClr val="19803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 dirty="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EF452F4-BD2D-5244-9AD3-21E12D9D07E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84425-DA87-CAEE-3F1D-BB1FB8A70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62DAD-212D-4B03-A5EE-BE82D9623607}" type="slidenum">
              <a:rPr lang="en-US" smtClean="0"/>
              <a:t>33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23539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5EF48-0298-4A4F-7353-D4082B4C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Some of my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ECEC7-EE2B-8448-DF82-027608D94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51371"/>
            <a:ext cx="10972800" cy="5471102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Negative perceptions of sustainability concepts (e.g. climate change)</a:t>
            </a: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Trying to incorporate interesting applications/context without distracting from the core course content.</a:t>
            </a: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Collecting the data and then maintaining it.</a:t>
            </a: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Finding data that aren’t aggregates or population-level information.</a:t>
            </a: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Basic intro. statistics methods don’t address complexity</a:t>
            </a:r>
          </a:p>
          <a:p>
            <a:pPr marL="0" indent="0">
              <a:buNone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Remembering to give content advisory, esp. early on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E53B8-5E68-D3F0-B8FA-42EEF72E0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34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53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618B-4FCD-56E2-6683-EA0ACFCF6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Thank you! – let’s continue the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7AAD-1623-5259-F741-651E72073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182"/>
            <a:ext cx="10515600" cy="57958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These slides and other relevant course resources that we discussed are available at:  </a:t>
            </a:r>
            <a:r>
              <a:rPr lang="en-US" sz="3000" dirty="0">
                <a:solidFill>
                  <a:srgbClr val="8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https://meganheyman.github.io/</a:t>
            </a:r>
            <a:r>
              <a:rPr lang="en-US" sz="3000" dirty="0">
                <a:solidFill>
                  <a:srgbClr val="800000"/>
                </a:solidFill>
              </a:rPr>
              <a:t> </a:t>
            </a:r>
          </a:p>
          <a:p>
            <a:pPr marL="0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Contact:  Megan Heyman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heyman@rose-hulman.edu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Thank you to Justin Lambright for organizing/moderating this session and to the Indiana Section of MAA for allowing me to present today.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C050E-B20B-FE9E-DFCB-4B39311A4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498436"/>
            <a:ext cx="2743200" cy="2743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233BF7-0C18-19C6-8FAC-454EFEE7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35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389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81552-BD1D-4065-935D-A0A7EC8E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EC584-E502-96F5-8435-902EE622B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solidFill>
            <a:srgbClr val="80000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Additional notes from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A5E9C-497A-EC31-4A40-5E18C880E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placeholder to jot down ideas, questions that arise during or after the seminar.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63DF8-0A41-4BFF-A52A-497503917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68862DAD-212D-4B03-A5EE-BE82D9623607}" type="slidenum"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36</a:t>
            </a:fld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014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1.0.7607"/>
  <p:tag name="SLIDO_PRESENTATION_ID" val="f5730199-3079-42fe-acda-ad82dc5a6d6e"/>
  <p:tag name="SLIDO_EVENT_UUID" val="8535d806-4d31-4706-ac10-9d3003d67793"/>
  <p:tag name="SLIDO_EVENT_SECTION_UUID" val="3263d512-222e-4426-9439-16c19c8c516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A3MTkzNjV9"/>
  <p:tag name="SLIDO_TYPE" val="SlidoPoll"/>
  <p:tag name="SLIDO_POLL_UUID" val="0c066a68-d38a-4ebf-bedb-add1cb654437"/>
  <p:tag name="SLIDO_TIMELINE" val="W3sicG9sbFF1ZXN0aW9uVXVpZCI6IjMxMGFhYTcyLWI0N2EtNDY2MS1hZGUxLTlhZDBjZTZhNzc0Yy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OTA3MTc4OTJ9"/>
  <p:tag name="SLIDO_TYPE" val="SlidoPoll"/>
  <p:tag name="SLIDO_POLL_UUID" val="cd411e1f-68f8-4387-9adb-6144f73f4466"/>
  <p:tag name="SLIDO_TIMELINE" val="W3sicG9sbFF1ZXN0aW9uVXVpZCI6ImU3ODZjYTAyLWM3YTYtNGY5ZC05YTZhLTc0YzMyYjM5ODdkYi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12182</TotalTime>
  <Words>1686</Words>
  <Application>Microsoft Office PowerPoint</Application>
  <PresentationFormat>Widescreen</PresentationFormat>
  <Paragraphs>263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Aptos</vt:lpstr>
      <vt:lpstr>Aptos Display</vt:lpstr>
      <vt:lpstr>Arial</vt:lpstr>
      <vt:lpstr>Wingdings</vt:lpstr>
      <vt:lpstr>Office Theme</vt:lpstr>
      <vt:lpstr>Infusing Sustainability Concepts into Mathematics and Statistics Courses</vt:lpstr>
      <vt:lpstr>    Audience Polls</vt:lpstr>
      <vt:lpstr>PowerPoint Presentation</vt:lpstr>
      <vt:lpstr>    What to expect</vt:lpstr>
      <vt:lpstr>Sustainability &amp; SDGs</vt:lpstr>
      <vt:lpstr>    Sustainability (noun)</vt:lpstr>
      <vt:lpstr>    Dimensions of Sustainability</vt:lpstr>
      <vt:lpstr>    Sustainable Development</vt:lpstr>
      <vt:lpstr>    17 SDGs</vt:lpstr>
      <vt:lpstr>    Example:  SDG 14</vt:lpstr>
      <vt:lpstr>    Example:  SDG 14 Teaching Resources</vt:lpstr>
      <vt:lpstr>    Mathematics Education + Sustainability</vt:lpstr>
      <vt:lpstr>SDGs in Introductory Statistics</vt:lpstr>
      <vt:lpstr>    Introductory Statistics (MA223)</vt:lpstr>
      <vt:lpstr>    Typical In-Person Meeting Format</vt:lpstr>
      <vt:lpstr>    Group Activity Assignments</vt:lpstr>
      <vt:lpstr>    Group Activity Logistics</vt:lpstr>
      <vt:lpstr>    Infusing Sustainability</vt:lpstr>
      <vt:lpstr>    Sustainability Activity Applications</vt:lpstr>
      <vt:lpstr>    Example Activity Structure</vt:lpstr>
      <vt:lpstr>    Example Activity Structure (cont.)</vt:lpstr>
      <vt:lpstr>    Example Activity Structure (cont.)</vt:lpstr>
      <vt:lpstr>    Example Activity Structure (cont.)</vt:lpstr>
      <vt:lpstr>    Example Activity Structure (cont.)</vt:lpstr>
      <vt:lpstr>Student Survey Results</vt:lpstr>
      <vt:lpstr>    Sustainability Teaching Network</vt:lpstr>
      <vt:lpstr>    Student Survey:  Respondent demographics</vt:lpstr>
      <vt:lpstr>    Student Survey:  Sentiments</vt:lpstr>
      <vt:lpstr>    Student Survey:  Sustainability knowledge</vt:lpstr>
      <vt:lpstr>    Student Survey:  Favorite activity</vt:lpstr>
      <vt:lpstr>Discussion:  Bringing sustainability into mathematics</vt:lpstr>
      <vt:lpstr>    What’s going well for me</vt:lpstr>
      <vt:lpstr>PowerPoint Presentation</vt:lpstr>
      <vt:lpstr>    Some of my challenges</vt:lpstr>
      <vt:lpstr>    Thank you! – let’s continue the discussion</vt:lpstr>
      <vt:lpstr>    Additional notes from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Heyman, Megan</dc:creator>
  <cp:lastModifiedBy>Heyman, Megan</cp:lastModifiedBy>
  <cp:revision>23</cp:revision>
  <dcterms:created xsi:type="dcterms:W3CDTF">2026-09-16T18:35:59Z</dcterms:created>
  <dcterms:modified xsi:type="dcterms:W3CDTF">2026-10-01T18:27:44Z</dcterms:modified>
</cp:coreProperties>
</file>